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0" r:id="rId4"/>
    <p:sldId id="259" r:id="rId5"/>
    <p:sldId id="261" r:id="rId6"/>
    <p:sldId id="270" r:id="rId7"/>
    <p:sldId id="263" r:id="rId8"/>
    <p:sldId id="264" r:id="rId9"/>
    <p:sldId id="271" r:id="rId10"/>
    <p:sldId id="275" r:id="rId11"/>
    <p:sldId id="277" r:id="rId12"/>
    <p:sldId id="267" r:id="rId13"/>
    <p:sldId id="269" r:id="rId14"/>
    <p:sldId id="268" r:id="rId15"/>
    <p:sldId id="272" r:id="rId16"/>
    <p:sldId id="278" r:id="rId17"/>
    <p:sldId id="274" r:id="rId18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1E1535-0CC1-4672-AFCE-3116F533B07F}" v="366" dt="2020-06-16T09:18:49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ol Grofčík" userId="af4dd3ff-8ccc-4fcf-891d-4a8cba999709" providerId="ADAL" clId="{B6CA6D83-8DD3-493E-878A-F60EB9741968}"/>
    <pc:docChg chg="undo custSel addSld delSld modSld sldOrd">
      <pc:chgData name="Pavol Grofčík" userId="af4dd3ff-8ccc-4fcf-891d-4a8cba999709" providerId="ADAL" clId="{B6CA6D83-8DD3-493E-878A-F60EB9741968}" dt="2020-06-15T08:05:02.962" v="4829" actId="20577"/>
      <pc:docMkLst>
        <pc:docMk/>
      </pc:docMkLst>
      <pc:sldChg chg="modSp mod">
        <pc:chgData name="Pavol Grofčík" userId="af4dd3ff-8ccc-4fcf-891d-4a8cba999709" providerId="ADAL" clId="{B6CA6D83-8DD3-493E-878A-F60EB9741968}" dt="2020-06-15T07:55:45.988" v="4643" actId="20577"/>
        <pc:sldMkLst>
          <pc:docMk/>
          <pc:sldMk cId="3320074126" sldId="256"/>
        </pc:sldMkLst>
        <pc:spChg chg="mod">
          <ac:chgData name="Pavol Grofčík" userId="af4dd3ff-8ccc-4fcf-891d-4a8cba999709" providerId="ADAL" clId="{B6CA6D83-8DD3-493E-878A-F60EB9741968}" dt="2020-06-15T07:55:45.988" v="4643" actId="20577"/>
          <ac:spMkLst>
            <pc:docMk/>
            <pc:sldMk cId="3320074126" sldId="256"/>
            <ac:spMk id="5" creationId="{E74E2DD0-E3A1-446F-B7FF-58D8EF0659B3}"/>
          </ac:spMkLst>
        </pc:spChg>
      </pc:sldChg>
      <pc:sldChg chg="del ord">
        <pc:chgData name="Pavol Grofčík" userId="af4dd3ff-8ccc-4fcf-891d-4a8cba999709" providerId="ADAL" clId="{B6CA6D83-8DD3-493E-878A-F60EB9741968}" dt="2020-06-15T05:41:55.955" v="2356" actId="2696"/>
        <pc:sldMkLst>
          <pc:docMk/>
          <pc:sldMk cId="1914669492" sldId="257"/>
        </pc:sldMkLst>
      </pc:sldChg>
      <pc:sldChg chg="modSp mod">
        <pc:chgData name="Pavol Grofčík" userId="af4dd3ff-8ccc-4fcf-891d-4a8cba999709" providerId="ADAL" clId="{B6CA6D83-8DD3-493E-878A-F60EB9741968}" dt="2020-06-15T07:55:40.938" v="4641" actId="20577"/>
        <pc:sldMkLst>
          <pc:docMk/>
          <pc:sldMk cId="2429411761" sldId="258"/>
        </pc:sldMkLst>
        <pc:spChg chg="mod">
          <ac:chgData name="Pavol Grofčík" userId="af4dd3ff-8ccc-4fcf-891d-4a8cba999709" providerId="ADAL" clId="{B6CA6D83-8DD3-493E-878A-F60EB9741968}" dt="2020-06-15T03:40:52.842" v="623" actId="255"/>
          <ac:spMkLst>
            <pc:docMk/>
            <pc:sldMk cId="2429411761" sldId="258"/>
            <ac:spMk id="3" creationId="{8E334B78-B876-42F2-A034-DBDD493C1181}"/>
          </ac:spMkLst>
        </pc:spChg>
        <pc:spChg chg="mod">
          <ac:chgData name="Pavol Grofčík" userId="af4dd3ff-8ccc-4fcf-891d-4a8cba999709" providerId="ADAL" clId="{B6CA6D83-8DD3-493E-878A-F60EB9741968}" dt="2020-06-15T07:55:40.938" v="4641" actId="20577"/>
          <ac:spMkLst>
            <pc:docMk/>
            <pc:sldMk cId="2429411761" sldId="258"/>
            <ac:spMk id="4" creationId="{6ACBE686-8692-436B-B08F-0D5920716F67}"/>
          </ac:spMkLst>
        </pc:spChg>
      </pc:sldChg>
      <pc:sldChg chg="addSp delSp modSp mod modAnim">
        <pc:chgData name="Pavol Grofčík" userId="af4dd3ff-8ccc-4fcf-891d-4a8cba999709" providerId="ADAL" clId="{B6CA6D83-8DD3-493E-878A-F60EB9741968}" dt="2020-06-15T07:55:56.590" v="4649" actId="20577"/>
        <pc:sldMkLst>
          <pc:docMk/>
          <pc:sldMk cId="852584846" sldId="259"/>
        </pc:sldMkLst>
        <pc:spChg chg="mod">
          <ac:chgData name="Pavol Grofčík" userId="af4dd3ff-8ccc-4fcf-891d-4a8cba999709" providerId="ADAL" clId="{B6CA6D83-8DD3-493E-878A-F60EB9741968}" dt="2020-06-15T02:37:50.912" v="380" actId="207"/>
          <ac:spMkLst>
            <pc:docMk/>
            <pc:sldMk cId="852584846" sldId="259"/>
            <ac:spMk id="2" creationId="{272FD184-C8EF-4E79-ABB1-D3F603F7AC27}"/>
          </ac:spMkLst>
        </pc:spChg>
        <pc:spChg chg="mod">
          <ac:chgData name="Pavol Grofčík" userId="af4dd3ff-8ccc-4fcf-891d-4a8cba999709" providerId="ADAL" clId="{B6CA6D83-8DD3-493E-878A-F60EB9741968}" dt="2020-06-15T04:20:15.770" v="1090" actId="20577"/>
          <ac:spMkLst>
            <pc:docMk/>
            <pc:sldMk cId="852584846" sldId="259"/>
            <ac:spMk id="3" creationId="{CAA11C4F-40F7-439E-953E-2823E4E18EE3}"/>
          </ac:spMkLst>
        </pc:spChg>
        <pc:spChg chg="mod">
          <ac:chgData name="Pavol Grofčík" userId="af4dd3ff-8ccc-4fcf-891d-4a8cba999709" providerId="ADAL" clId="{B6CA6D83-8DD3-493E-878A-F60EB9741968}" dt="2020-06-15T07:55:56.590" v="4649" actId="20577"/>
          <ac:spMkLst>
            <pc:docMk/>
            <pc:sldMk cId="852584846" sldId="259"/>
            <ac:spMk id="4" creationId="{35C74FBA-F896-49AF-A992-4C668B294CB2}"/>
          </ac:spMkLst>
        </pc:spChg>
        <pc:spChg chg="mod">
          <ac:chgData name="Pavol Grofčík" userId="af4dd3ff-8ccc-4fcf-891d-4a8cba999709" providerId="ADAL" clId="{B6CA6D83-8DD3-493E-878A-F60EB9741968}" dt="2020-06-15T03:25:50.474" v="589" actId="2711"/>
          <ac:spMkLst>
            <pc:docMk/>
            <pc:sldMk cId="852584846" sldId="259"/>
            <ac:spMk id="9" creationId="{EC82BD6D-6AE4-4390-AC8F-04FA25E61B4F}"/>
          </ac:spMkLst>
        </pc:spChg>
        <pc:spChg chg="mod">
          <ac:chgData name="Pavol Grofčík" userId="af4dd3ff-8ccc-4fcf-891d-4a8cba999709" providerId="ADAL" clId="{B6CA6D83-8DD3-493E-878A-F60EB9741968}" dt="2020-06-15T03:25:54.234" v="590" actId="2711"/>
          <ac:spMkLst>
            <pc:docMk/>
            <pc:sldMk cId="852584846" sldId="259"/>
            <ac:spMk id="10" creationId="{81E5F099-B722-4F6A-A4F2-73DD47FC2818}"/>
          </ac:spMkLst>
        </pc:spChg>
        <pc:spChg chg="mod">
          <ac:chgData name="Pavol Grofčík" userId="af4dd3ff-8ccc-4fcf-891d-4a8cba999709" providerId="ADAL" clId="{B6CA6D83-8DD3-493E-878A-F60EB9741968}" dt="2020-06-15T03:26:39.255" v="595" actId="1076"/>
          <ac:spMkLst>
            <pc:docMk/>
            <pc:sldMk cId="852584846" sldId="259"/>
            <ac:spMk id="17" creationId="{F4DF562B-929D-4FA0-85C3-D756782DBD04}"/>
          </ac:spMkLst>
        </pc:spChg>
        <pc:spChg chg="add del mod">
          <ac:chgData name="Pavol Grofčík" userId="af4dd3ff-8ccc-4fcf-891d-4a8cba999709" providerId="ADAL" clId="{B6CA6D83-8DD3-493E-878A-F60EB9741968}" dt="2020-06-15T03:25:42.399" v="588" actId="478"/>
          <ac:spMkLst>
            <pc:docMk/>
            <pc:sldMk cId="852584846" sldId="259"/>
            <ac:spMk id="23" creationId="{AF1D8564-1D3B-4CB2-A548-F1E6C22C3DA1}"/>
          </ac:spMkLst>
        </pc:spChg>
        <pc:grpChg chg="add mod">
          <ac:chgData name="Pavol Grofčík" userId="af4dd3ff-8ccc-4fcf-891d-4a8cba999709" providerId="ADAL" clId="{B6CA6D83-8DD3-493E-878A-F60EB9741968}" dt="2020-06-15T03:25:37.907" v="587" actId="1076"/>
          <ac:grpSpMkLst>
            <pc:docMk/>
            <pc:sldMk cId="852584846" sldId="259"/>
            <ac:grpSpMk id="5" creationId="{9EEAE793-039B-4E6E-AF2E-001B2AE6F085}"/>
          </ac:grpSpMkLst>
        </pc:grpChg>
        <pc:grpChg chg="add del mod">
          <ac:chgData name="Pavol Grofčík" userId="af4dd3ff-8ccc-4fcf-891d-4a8cba999709" providerId="ADAL" clId="{B6CA6D83-8DD3-493E-878A-F60EB9741968}" dt="2020-06-15T03:17:56.776" v="509" actId="478"/>
          <ac:grpSpMkLst>
            <pc:docMk/>
            <pc:sldMk cId="852584846" sldId="259"/>
            <ac:grpSpMk id="11" creationId="{CA7A8BFD-D2B9-4679-AD84-AC149D6E0629}"/>
          </ac:grpSpMkLst>
        </pc:grpChg>
        <pc:grpChg chg="add mod">
          <ac:chgData name="Pavol Grofčík" userId="af4dd3ff-8ccc-4fcf-891d-4a8cba999709" providerId="ADAL" clId="{B6CA6D83-8DD3-493E-878A-F60EB9741968}" dt="2020-06-15T03:21:36.196" v="537" actId="1076"/>
          <ac:grpSpMkLst>
            <pc:docMk/>
            <pc:sldMk cId="852584846" sldId="259"/>
            <ac:grpSpMk id="15" creationId="{D3E61BB9-D185-4281-B885-461937B6964E}"/>
          </ac:grpSpMkLst>
        </pc:grpChg>
        <pc:grpChg chg="mod">
          <ac:chgData name="Pavol Grofčík" userId="af4dd3ff-8ccc-4fcf-891d-4a8cba999709" providerId="ADAL" clId="{B6CA6D83-8DD3-493E-878A-F60EB9741968}" dt="2020-06-15T03:17:57.179" v="510"/>
          <ac:grpSpMkLst>
            <pc:docMk/>
            <pc:sldMk cId="852584846" sldId="259"/>
            <ac:grpSpMk id="16" creationId="{158C42B1-8968-491D-B0AD-07153E931DD4}"/>
          </ac:grpSpMkLst>
        </pc:grpChg>
        <pc:picChg chg="mod">
          <ac:chgData name="Pavol Grofčík" userId="af4dd3ff-8ccc-4fcf-891d-4a8cba999709" providerId="ADAL" clId="{B6CA6D83-8DD3-493E-878A-F60EB9741968}" dt="2020-06-15T03:16:25.099" v="505"/>
          <ac:picMkLst>
            <pc:docMk/>
            <pc:sldMk cId="852584846" sldId="259"/>
            <ac:picMk id="6" creationId="{05455806-C4F9-4394-8598-1F7AC83C0DE6}"/>
          </ac:picMkLst>
        </pc:picChg>
        <pc:picChg chg="mod">
          <ac:chgData name="Pavol Grofčík" userId="af4dd3ff-8ccc-4fcf-891d-4a8cba999709" providerId="ADAL" clId="{B6CA6D83-8DD3-493E-878A-F60EB9741968}" dt="2020-06-15T03:17:13.030" v="508"/>
          <ac:picMkLst>
            <pc:docMk/>
            <pc:sldMk cId="852584846" sldId="259"/>
            <ac:picMk id="12" creationId="{8DBD182F-9163-48F6-B045-DF30A32750AB}"/>
          </ac:picMkLst>
        </pc:picChg>
        <pc:picChg chg="mod">
          <ac:chgData name="Pavol Grofčík" userId="af4dd3ff-8ccc-4fcf-891d-4a8cba999709" providerId="ADAL" clId="{B6CA6D83-8DD3-493E-878A-F60EB9741968}" dt="2020-06-15T03:46:53.325" v="816" actId="1582"/>
          <ac:picMkLst>
            <pc:docMk/>
            <pc:sldMk cId="852584846" sldId="259"/>
            <ac:picMk id="18" creationId="{408F1DB6-1EE9-4EDF-ABCC-B2682159AC44}"/>
          </ac:picMkLst>
        </pc:picChg>
        <pc:cxnChg chg="mod">
          <ac:chgData name="Pavol Grofčík" userId="af4dd3ff-8ccc-4fcf-891d-4a8cba999709" providerId="ADAL" clId="{B6CA6D83-8DD3-493E-878A-F60EB9741968}" dt="2020-06-15T03:16:43.692" v="506" actId="1582"/>
          <ac:cxnSpMkLst>
            <pc:docMk/>
            <pc:sldMk cId="852584846" sldId="259"/>
            <ac:cxnSpMk id="7" creationId="{C9519300-CFF8-407D-8672-2FAF83167AEB}"/>
          </ac:cxnSpMkLst>
        </pc:cxnChg>
        <pc:cxnChg chg="mod">
          <ac:chgData name="Pavol Grofčík" userId="af4dd3ff-8ccc-4fcf-891d-4a8cba999709" providerId="ADAL" clId="{B6CA6D83-8DD3-493E-878A-F60EB9741968}" dt="2020-06-15T03:16:53.522" v="507" actId="1582"/>
          <ac:cxnSpMkLst>
            <pc:docMk/>
            <pc:sldMk cId="852584846" sldId="259"/>
            <ac:cxnSpMk id="8" creationId="{C8DB91AD-2A72-4A89-A2B7-DBB050EF1507}"/>
          </ac:cxnSpMkLst>
        </pc:cxnChg>
        <pc:cxnChg chg="mod">
          <ac:chgData name="Pavol Grofčík" userId="af4dd3ff-8ccc-4fcf-891d-4a8cba999709" providerId="ADAL" clId="{B6CA6D83-8DD3-493E-878A-F60EB9741968}" dt="2020-06-15T03:17:13.030" v="508"/>
          <ac:cxnSpMkLst>
            <pc:docMk/>
            <pc:sldMk cId="852584846" sldId="259"/>
            <ac:cxnSpMk id="13" creationId="{2221E455-09ED-4DB2-A199-1EFA656280E6}"/>
          </ac:cxnSpMkLst>
        </pc:cxnChg>
        <pc:cxnChg chg="mod">
          <ac:chgData name="Pavol Grofčík" userId="af4dd3ff-8ccc-4fcf-891d-4a8cba999709" providerId="ADAL" clId="{B6CA6D83-8DD3-493E-878A-F60EB9741968}" dt="2020-06-15T03:17:13.030" v="508"/>
          <ac:cxnSpMkLst>
            <pc:docMk/>
            <pc:sldMk cId="852584846" sldId="259"/>
            <ac:cxnSpMk id="14" creationId="{F6833498-7674-46D0-9A88-2AA4F00BAF55}"/>
          </ac:cxnSpMkLst>
        </pc:cxnChg>
        <pc:cxnChg chg="mod">
          <ac:chgData name="Pavol Grofčík" userId="af4dd3ff-8ccc-4fcf-891d-4a8cba999709" providerId="ADAL" clId="{B6CA6D83-8DD3-493E-878A-F60EB9741968}" dt="2020-06-15T03:26:24.683" v="592" actId="208"/>
          <ac:cxnSpMkLst>
            <pc:docMk/>
            <pc:sldMk cId="852584846" sldId="259"/>
            <ac:cxnSpMk id="19" creationId="{DD1BCB01-858A-469D-A246-76539AC8098F}"/>
          </ac:cxnSpMkLst>
        </pc:cxnChg>
        <pc:cxnChg chg="mod">
          <ac:chgData name="Pavol Grofčík" userId="af4dd3ff-8ccc-4fcf-891d-4a8cba999709" providerId="ADAL" clId="{B6CA6D83-8DD3-493E-878A-F60EB9741968}" dt="2020-06-15T03:26:24.683" v="592" actId="208"/>
          <ac:cxnSpMkLst>
            <pc:docMk/>
            <pc:sldMk cId="852584846" sldId="259"/>
            <ac:cxnSpMk id="20" creationId="{8C95B45C-84A5-49D9-A78B-65EE13561FE3}"/>
          </ac:cxnSpMkLst>
        </pc:cxnChg>
        <pc:cxnChg chg="add del mod">
          <ac:chgData name="Pavol Grofčík" userId="af4dd3ff-8ccc-4fcf-891d-4a8cba999709" providerId="ADAL" clId="{B6CA6D83-8DD3-493E-878A-F60EB9741968}" dt="2020-06-15T03:28:09.381" v="607" actId="478"/>
          <ac:cxnSpMkLst>
            <pc:docMk/>
            <pc:sldMk cId="852584846" sldId="259"/>
            <ac:cxnSpMk id="25" creationId="{1CA36C4E-5A8E-45B6-AAED-2CB89808D2FD}"/>
          </ac:cxnSpMkLst>
        </pc:cxnChg>
      </pc:sldChg>
      <pc:sldChg chg="addSp delSp modSp mod modAnim">
        <pc:chgData name="Pavol Grofčík" userId="af4dd3ff-8ccc-4fcf-891d-4a8cba999709" providerId="ADAL" clId="{B6CA6D83-8DD3-493E-878A-F60EB9741968}" dt="2020-06-15T07:55:52.339" v="4646" actId="20577"/>
        <pc:sldMkLst>
          <pc:docMk/>
          <pc:sldMk cId="1299122288" sldId="260"/>
        </pc:sldMkLst>
        <pc:spChg chg="mod">
          <ac:chgData name="Pavol Grofčík" userId="af4dd3ff-8ccc-4fcf-891d-4a8cba999709" providerId="ADAL" clId="{B6CA6D83-8DD3-493E-878A-F60EB9741968}" dt="2020-06-15T02:37:05.486" v="350" actId="207"/>
          <ac:spMkLst>
            <pc:docMk/>
            <pc:sldMk cId="1299122288" sldId="260"/>
            <ac:spMk id="2" creationId="{595BDFCA-25DE-4B4E-9681-D6EE9AD1A98F}"/>
          </ac:spMkLst>
        </pc:spChg>
        <pc:spChg chg="mod">
          <ac:chgData name="Pavol Grofčík" userId="af4dd3ff-8ccc-4fcf-891d-4a8cba999709" providerId="ADAL" clId="{B6CA6D83-8DD3-493E-878A-F60EB9741968}" dt="2020-06-15T07:55:52.339" v="4646" actId="20577"/>
          <ac:spMkLst>
            <pc:docMk/>
            <pc:sldMk cId="1299122288" sldId="260"/>
            <ac:spMk id="4" creationId="{51A2FA5A-74A0-40C3-988C-6FE8E0C01F51}"/>
          </ac:spMkLst>
        </pc:spChg>
        <pc:spChg chg="add mod">
          <ac:chgData name="Pavol Grofčík" userId="af4dd3ff-8ccc-4fcf-891d-4a8cba999709" providerId="ADAL" clId="{B6CA6D83-8DD3-493E-878A-F60EB9741968}" dt="2020-06-14T21:25:12.496" v="159" actId="1076"/>
          <ac:spMkLst>
            <pc:docMk/>
            <pc:sldMk cId="1299122288" sldId="260"/>
            <ac:spMk id="6" creationId="{E85659EE-AAFC-4321-BB1B-AE52B605B646}"/>
          </ac:spMkLst>
        </pc:spChg>
        <pc:spChg chg="add mod">
          <ac:chgData name="Pavol Grofčík" userId="af4dd3ff-8ccc-4fcf-891d-4a8cba999709" providerId="ADAL" clId="{B6CA6D83-8DD3-493E-878A-F60EB9741968}" dt="2020-06-14T21:27:08.187" v="168" actId="14100"/>
          <ac:spMkLst>
            <pc:docMk/>
            <pc:sldMk cId="1299122288" sldId="260"/>
            <ac:spMk id="9" creationId="{DE5C2C72-100B-4494-855C-F2F642F7AC8A}"/>
          </ac:spMkLst>
        </pc:spChg>
        <pc:spChg chg="mod">
          <ac:chgData name="Pavol Grofčík" userId="af4dd3ff-8ccc-4fcf-891d-4a8cba999709" providerId="ADAL" clId="{B6CA6D83-8DD3-493E-878A-F60EB9741968}" dt="2020-06-15T03:43:31.849" v="814" actId="20577"/>
          <ac:spMkLst>
            <pc:docMk/>
            <pc:sldMk cId="1299122288" sldId="260"/>
            <ac:spMk id="10" creationId="{00324CCB-4CF6-4FB8-9019-47DF695C97D2}"/>
          </ac:spMkLst>
        </pc:spChg>
        <pc:picChg chg="add mod">
          <ac:chgData name="Pavol Grofčík" userId="af4dd3ff-8ccc-4fcf-891d-4a8cba999709" providerId="ADAL" clId="{B6CA6D83-8DD3-493E-878A-F60EB9741968}" dt="2020-06-14T21:24:58.651" v="156" actId="1076"/>
          <ac:picMkLst>
            <pc:docMk/>
            <pc:sldMk cId="1299122288" sldId="260"/>
            <ac:picMk id="5" creationId="{8960E0D0-0FEA-46E4-971E-356015ABFB7D}"/>
          </ac:picMkLst>
        </pc:picChg>
        <pc:picChg chg="del mod">
          <ac:chgData name="Pavol Grofčík" userId="af4dd3ff-8ccc-4fcf-891d-4a8cba999709" providerId="ADAL" clId="{B6CA6D83-8DD3-493E-878A-F60EB9741968}" dt="2020-06-14T21:24:38.002" v="151" actId="478"/>
          <ac:picMkLst>
            <pc:docMk/>
            <pc:sldMk cId="1299122288" sldId="260"/>
            <ac:picMk id="8" creationId="{EB8C9E40-9745-4215-9EAF-4ECA002D5611}"/>
          </ac:picMkLst>
        </pc:picChg>
      </pc:sldChg>
      <pc:sldChg chg="modSp mod modAnim">
        <pc:chgData name="Pavol Grofčík" userId="af4dd3ff-8ccc-4fcf-891d-4a8cba999709" providerId="ADAL" clId="{B6CA6D83-8DD3-493E-878A-F60EB9741968}" dt="2020-06-15T07:56:01.882" v="4652" actId="20577"/>
        <pc:sldMkLst>
          <pc:docMk/>
          <pc:sldMk cId="670518322" sldId="261"/>
        </pc:sldMkLst>
        <pc:spChg chg="mod">
          <ac:chgData name="Pavol Grofčík" userId="af4dd3ff-8ccc-4fcf-891d-4a8cba999709" providerId="ADAL" clId="{B6CA6D83-8DD3-493E-878A-F60EB9741968}" dt="2020-06-15T04:04:19.670" v="1087" actId="207"/>
          <ac:spMkLst>
            <pc:docMk/>
            <pc:sldMk cId="670518322" sldId="261"/>
            <ac:spMk id="2" creationId="{0AB78E1E-C4B0-4F11-A747-928E73E75CC6}"/>
          </ac:spMkLst>
        </pc:spChg>
        <pc:spChg chg="mod">
          <ac:chgData name="Pavol Grofčík" userId="af4dd3ff-8ccc-4fcf-891d-4a8cba999709" providerId="ADAL" clId="{B6CA6D83-8DD3-493E-878A-F60EB9741968}" dt="2020-06-15T04:40:20.303" v="1111" actId="20577"/>
          <ac:spMkLst>
            <pc:docMk/>
            <pc:sldMk cId="670518322" sldId="261"/>
            <ac:spMk id="3" creationId="{3FA9EEEC-17D5-4AF7-8C2D-B329D83F659F}"/>
          </ac:spMkLst>
        </pc:spChg>
        <pc:spChg chg="mod">
          <ac:chgData name="Pavol Grofčík" userId="af4dd3ff-8ccc-4fcf-891d-4a8cba999709" providerId="ADAL" clId="{B6CA6D83-8DD3-493E-878A-F60EB9741968}" dt="2020-06-15T07:56:01.882" v="4652" actId="20577"/>
          <ac:spMkLst>
            <pc:docMk/>
            <pc:sldMk cId="670518322" sldId="261"/>
            <ac:spMk id="4" creationId="{392AC16E-008A-4F94-940E-00A16E2395FF}"/>
          </ac:spMkLst>
        </pc:spChg>
      </pc:sldChg>
      <pc:sldChg chg="addSp delSp modSp mod modAnim">
        <pc:chgData name="Pavol Grofčík" userId="af4dd3ff-8ccc-4fcf-891d-4a8cba999709" providerId="ADAL" clId="{B6CA6D83-8DD3-493E-878A-F60EB9741968}" dt="2020-06-15T07:56:11.251" v="4660" actId="20577"/>
        <pc:sldMkLst>
          <pc:docMk/>
          <pc:sldMk cId="1197600218" sldId="263"/>
        </pc:sldMkLst>
        <pc:spChg chg="mod">
          <ac:chgData name="Pavol Grofčík" userId="af4dd3ff-8ccc-4fcf-891d-4a8cba999709" providerId="ADAL" clId="{B6CA6D83-8DD3-493E-878A-F60EB9741968}" dt="2020-06-15T07:26:11.740" v="4396" actId="207"/>
          <ac:spMkLst>
            <pc:docMk/>
            <pc:sldMk cId="1197600218" sldId="263"/>
            <ac:spMk id="2" creationId="{51E42C12-4E49-4EAA-AD86-3146622BC667}"/>
          </ac:spMkLst>
        </pc:spChg>
        <pc:spChg chg="mod">
          <ac:chgData name="Pavol Grofčík" userId="af4dd3ff-8ccc-4fcf-891d-4a8cba999709" providerId="ADAL" clId="{B6CA6D83-8DD3-493E-878A-F60EB9741968}" dt="2020-06-15T07:31:47.180" v="4459" actId="20577"/>
          <ac:spMkLst>
            <pc:docMk/>
            <pc:sldMk cId="1197600218" sldId="263"/>
            <ac:spMk id="3" creationId="{9F9224B7-CEC1-4755-A591-30BA5404FD33}"/>
          </ac:spMkLst>
        </pc:spChg>
        <pc:spChg chg="mod">
          <ac:chgData name="Pavol Grofčík" userId="af4dd3ff-8ccc-4fcf-891d-4a8cba999709" providerId="ADAL" clId="{B6CA6D83-8DD3-493E-878A-F60EB9741968}" dt="2020-06-15T07:56:11.251" v="4660" actId="20577"/>
          <ac:spMkLst>
            <pc:docMk/>
            <pc:sldMk cId="1197600218" sldId="263"/>
            <ac:spMk id="4" creationId="{C5E4260B-AEBA-4469-A99E-BF4D1EA0B6FF}"/>
          </ac:spMkLst>
        </pc:spChg>
        <pc:picChg chg="add del mod">
          <ac:chgData name="Pavol Grofčík" userId="af4dd3ff-8ccc-4fcf-891d-4a8cba999709" providerId="ADAL" clId="{B6CA6D83-8DD3-493E-878A-F60EB9741968}" dt="2020-06-15T06:39:50.268" v="3475" actId="478"/>
          <ac:picMkLst>
            <pc:docMk/>
            <pc:sldMk cId="1197600218" sldId="263"/>
            <ac:picMk id="5" creationId="{5B3112F8-CA51-42F7-B998-E2A52D38A39B}"/>
          </ac:picMkLst>
        </pc:picChg>
        <pc:picChg chg="add mod">
          <ac:chgData name="Pavol Grofčík" userId="af4dd3ff-8ccc-4fcf-891d-4a8cba999709" providerId="ADAL" clId="{B6CA6D83-8DD3-493E-878A-F60EB9741968}" dt="2020-06-15T06:42:04.894" v="3479" actId="1076"/>
          <ac:picMkLst>
            <pc:docMk/>
            <pc:sldMk cId="1197600218" sldId="263"/>
            <ac:picMk id="7" creationId="{E3471E3A-65DE-43CA-BDAB-B596693E4AA3}"/>
          </ac:picMkLst>
        </pc:picChg>
      </pc:sldChg>
      <pc:sldChg chg="addSp modSp mod modAnim">
        <pc:chgData name="Pavol Grofčík" userId="af4dd3ff-8ccc-4fcf-891d-4a8cba999709" providerId="ADAL" clId="{B6CA6D83-8DD3-493E-878A-F60EB9741968}" dt="2020-06-15T07:56:15.399" v="4663" actId="20577"/>
        <pc:sldMkLst>
          <pc:docMk/>
          <pc:sldMk cId="4234861211" sldId="264"/>
        </pc:sldMkLst>
        <pc:spChg chg="mod">
          <ac:chgData name="Pavol Grofčík" userId="af4dd3ff-8ccc-4fcf-891d-4a8cba999709" providerId="ADAL" clId="{B6CA6D83-8DD3-493E-878A-F60EB9741968}" dt="2020-06-15T07:26:08.167" v="4395" actId="207"/>
          <ac:spMkLst>
            <pc:docMk/>
            <pc:sldMk cId="4234861211" sldId="264"/>
            <ac:spMk id="2" creationId="{13C25FC3-06E3-40D0-A2CD-6D9DAC30F091}"/>
          </ac:spMkLst>
        </pc:spChg>
        <pc:spChg chg="mod">
          <ac:chgData name="Pavol Grofčík" userId="af4dd3ff-8ccc-4fcf-891d-4a8cba999709" providerId="ADAL" clId="{B6CA6D83-8DD3-493E-878A-F60EB9741968}" dt="2020-06-15T07:46:24.318" v="4539" actId="20577"/>
          <ac:spMkLst>
            <pc:docMk/>
            <pc:sldMk cId="4234861211" sldId="264"/>
            <ac:spMk id="3" creationId="{5CEB2C06-81C7-4AE7-A6A3-D470D20B1759}"/>
          </ac:spMkLst>
        </pc:spChg>
        <pc:spChg chg="mod">
          <ac:chgData name="Pavol Grofčík" userId="af4dd3ff-8ccc-4fcf-891d-4a8cba999709" providerId="ADAL" clId="{B6CA6D83-8DD3-493E-878A-F60EB9741968}" dt="2020-06-15T07:56:15.399" v="4663" actId="20577"/>
          <ac:spMkLst>
            <pc:docMk/>
            <pc:sldMk cId="4234861211" sldId="264"/>
            <ac:spMk id="4" creationId="{C09877D7-C704-48C0-832A-75365F712901}"/>
          </ac:spMkLst>
        </pc:spChg>
        <pc:spChg chg="add mod">
          <ac:chgData name="Pavol Grofčík" userId="af4dd3ff-8ccc-4fcf-891d-4a8cba999709" providerId="ADAL" clId="{B6CA6D83-8DD3-493E-878A-F60EB9741968}" dt="2020-06-15T06:27:54.509" v="3128" actId="20577"/>
          <ac:spMkLst>
            <pc:docMk/>
            <pc:sldMk cId="4234861211" sldId="264"/>
            <ac:spMk id="7" creationId="{EA2F43B1-DEA7-403E-BE55-7FC97FBD6A75}"/>
          </ac:spMkLst>
        </pc:spChg>
        <pc:spChg chg="add mod">
          <ac:chgData name="Pavol Grofčík" userId="af4dd3ff-8ccc-4fcf-891d-4a8cba999709" providerId="ADAL" clId="{B6CA6D83-8DD3-493E-878A-F60EB9741968}" dt="2020-06-15T06:29:10.733" v="3132"/>
          <ac:spMkLst>
            <pc:docMk/>
            <pc:sldMk cId="4234861211" sldId="264"/>
            <ac:spMk id="8" creationId="{BA41C06F-30C6-4759-A2A4-A1DBC7FACB41}"/>
          </ac:spMkLst>
        </pc:spChg>
        <pc:picChg chg="add mod ord">
          <ac:chgData name="Pavol Grofčík" userId="af4dd3ff-8ccc-4fcf-891d-4a8cba999709" providerId="ADAL" clId="{B6CA6D83-8DD3-493E-878A-F60EB9741968}" dt="2020-06-15T06:29:17.281" v="3133" actId="14100"/>
          <ac:picMkLst>
            <pc:docMk/>
            <pc:sldMk cId="4234861211" sldId="264"/>
            <ac:picMk id="6" creationId="{9693CBDD-CA26-43BF-BFA2-F4038BDF36DF}"/>
          </ac:picMkLst>
        </pc:picChg>
      </pc:sldChg>
      <pc:sldChg chg="addSp modSp del mod">
        <pc:chgData name="Pavol Grofčík" userId="af4dd3ff-8ccc-4fcf-891d-4a8cba999709" providerId="ADAL" clId="{B6CA6D83-8DD3-493E-878A-F60EB9741968}" dt="2020-06-15T07:47:19.322" v="4571" actId="2696"/>
        <pc:sldMkLst>
          <pc:docMk/>
          <pc:sldMk cId="3230118081" sldId="265"/>
        </pc:sldMkLst>
        <pc:spChg chg="mod">
          <ac:chgData name="Pavol Grofčík" userId="af4dd3ff-8ccc-4fcf-891d-4a8cba999709" providerId="ADAL" clId="{B6CA6D83-8DD3-493E-878A-F60EB9741968}" dt="2020-06-15T07:25:52.244" v="4391" actId="207"/>
          <ac:spMkLst>
            <pc:docMk/>
            <pc:sldMk cId="3230118081" sldId="265"/>
            <ac:spMk id="2" creationId="{3D487B86-37A4-4286-8437-1CA2ADCE6AB6}"/>
          </ac:spMkLst>
        </pc:spChg>
        <pc:spChg chg="mod">
          <ac:chgData name="Pavol Grofčík" userId="af4dd3ff-8ccc-4fcf-891d-4a8cba999709" providerId="ADAL" clId="{B6CA6D83-8DD3-493E-878A-F60EB9741968}" dt="2020-06-15T07:25:45.293" v="4390" actId="20577"/>
          <ac:spMkLst>
            <pc:docMk/>
            <pc:sldMk cId="3230118081" sldId="265"/>
            <ac:spMk id="3" creationId="{97CE68DB-7611-453B-B746-99721D4E19E7}"/>
          </ac:spMkLst>
        </pc:spChg>
        <pc:picChg chg="add mod">
          <ac:chgData name="Pavol Grofčík" userId="af4dd3ff-8ccc-4fcf-891d-4a8cba999709" providerId="ADAL" clId="{B6CA6D83-8DD3-493E-878A-F60EB9741968}" dt="2020-06-15T07:23:09.047" v="4134" actId="1076"/>
          <ac:picMkLst>
            <pc:docMk/>
            <pc:sldMk cId="3230118081" sldId="265"/>
            <ac:picMk id="5" creationId="{83C974C3-4652-4296-A937-85CF0540CD77}"/>
          </ac:picMkLst>
        </pc:picChg>
      </pc:sldChg>
      <pc:sldChg chg="del">
        <pc:chgData name="Pavol Grofčík" userId="af4dd3ff-8ccc-4fcf-891d-4a8cba999709" providerId="ADAL" clId="{B6CA6D83-8DD3-493E-878A-F60EB9741968}" dt="2020-06-15T02:57:32.078" v="451" actId="2696"/>
        <pc:sldMkLst>
          <pc:docMk/>
          <pc:sldMk cId="361168124" sldId="266"/>
        </pc:sldMkLst>
      </pc:sldChg>
      <pc:sldChg chg="addSp modSp mod ord">
        <pc:chgData name="Pavol Grofčík" userId="af4dd3ff-8ccc-4fcf-891d-4a8cba999709" providerId="ADAL" clId="{B6CA6D83-8DD3-493E-878A-F60EB9741968}" dt="2020-06-15T07:56:29.154" v="4671" actId="20577"/>
        <pc:sldMkLst>
          <pc:docMk/>
          <pc:sldMk cId="1098236911" sldId="267"/>
        </pc:sldMkLst>
        <pc:spChg chg="mod">
          <ac:chgData name="Pavol Grofčík" userId="af4dd3ff-8ccc-4fcf-891d-4a8cba999709" providerId="ADAL" clId="{B6CA6D83-8DD3-493E-878A-F60EB9741968}" dt="2020-06-15T07:56:29.154" v="4671" actId="20577"/>
          <ac:spMkLst>
            <pc:docMk/>
            <pc:sldMk cId="1098236911" sldId="267"/>
            <ac:spMk id="4" creationId="{8060F3C5-B3EB-4A9C-89C9-E0DB40D442D0}"/>
          </ac:spMkLst>
        </pc:spChg>
        <pc:picChg chg="add mod">
          <ac:chgData name="Pavol Grofčík" userId="af4dd3ff-8ccc-4fcf-891d-4a8cba999709" providerId="ADAL" clId="{B6CA6D83-8DD3-493E-878A-F60EB9741968}" dt="2020-06-15T06:36:57.830" v="3459" actId="14100"/>
          <ac:picMkLst>
            <pc:docMk/>
            <pc:sldMk cId="1098236911" sldId="267"/>
            <ac:picMk id="5" creationId="{5B224D02-3D06-4502-A8BB-EA5C29AD4306}"/>
          </ac:picMkLst>
        </pc:picChg>
        <pc:picChg chg="add mod">
          <ac:chgData name="Pavol Grofčík" userId="af4dd3ff-8ccc-4fcf-891d-4a8cba999709" providerId="ADAL" clId="{B6CA6D83-8DD3-493E-878A-F60EB9741968}" dt="2020-06-15T06:36:52.463" v="3454" actId="14100"/>
          <ac:picMkLst>
            <pc:docMk/>
            <pc:sldMk cId="1098236911" sldId="267"/>
            <ac:picMk id="6" creationId="{F6349A4E-607C-4802-9578-A5E9626B92F9}"/>
          </ac:picMkLst>
        </pc:picChg>
        <pc:picChg chg="add mod">
          <ac:chgData name="Pavol Grofčík" userId="af4dd3ff-8ccc-4fcf-891d-4a8cba999709" providerId="ADAL" clId="{B6CA6D83-8DD3-493E-878A-F60EB9741968}" dt="2020-06-15T06:37:01.270" v="3460" actId="14100"/>
          <ac:picMkLst>
            <pc:docMk/>
            <pc:sldMk cId="1098236911" sldId="267"/>
            <ac:picMk id="7" creationId="{370D2951-B761-45E5-B5AA-AD76A0E08E55}"/>
          </ac:picMkLst>
        </pc:picChg>
      </pc:sldChg>
      <pc:sldChg chg="modSp mod ord modAnim">
        <pc:chgData name="Pavol Grofčík" userId="af4dd3ff-8ccc-4fcf-891d-4a8cba999709" providerId="ADAL" clId="{B6CA6D83-8DD3-493E-878A-F60EB9741968}" dt="2020-06-15T08:04:51.090" v="4827" actId="20577"/>
        <pc:sldMkLst>
          <pc:docMk/>
          <pc:sldMk cId="2189979368" sldId="268"/>
        </pc:sldMkLst>
        <pc:spChg chg="mod">
          <ac:chgData name="Pavol Grofčík" userId="af4dd3ff-8ccc-4fcf-891d-4a8cba999709" providerId="ADAL" clId="{B6CA6D83-8DD3-493E-878A-F60EB9741968}" dt="2020-06-15T07:25:58.124" v="4392" actId="207"/>
          <ac:spMkLst>
            <pc:docMk/>
            <pc:sldMk cId="2189979368" sldId="268"/>
            <ac:spMk id="2" creationId="{9B641CD5-EEE8-4778-8050-ACBCE1197CCB}"/>
          </ac:spMkLst>
        </pc:spChg>
        <pc:spChg chg="mod">
          <ac:chgData name="Pavol Grofčík" userId="af4dd3ff-8ccc-4fcf-891d-4a8cba999709" providerId="ADAL" clId="{B6CA6D83-8DD3-493E-878A-F60EB9741968}" dt="2020-06-15T08:04:51.090" v="4827" actId="20577"/>
          <ac:spMkLst>
            <pc:docMk/>
            <pc:sldMk cId="2189979368" sldId="268"/>
            <ac:spMk id="3" creationId="{1B319F76-E0C8-4CEB-B61A-9CC5DE81FC46}"/>
          </ac:spMkLst>
        </pc:spChg>
        <pc:spChg chg="mod">
          <ac:chgData name="Pavol Grofčík" userId="af4dd3ff-8ccc-4fcf-891d-4a8cba999709" providerId="ADAL" clId="{B6CA6D83-8DD3-493E-878A-F60EB9741968}" dt="2020-06-15T07:56:50.147" v="4674" actId="20577"/>
          <ac:spMkLst>
            <pc:docMk/>
            <pc:sldMk cId="2189979368" sldId="268"/>
            <ac:spMk id="4" creationId="{B503B882-20E1-427C-ADA7-448AA12389B5}"/>
          </ac:spMkLst>
        </pc:spChg>
      </pc:sldChg>
      <pc:sldChg chg="addSp delSp modSp new mod">
        <pc:chgData name="Pavol Grofčík" userId="af4dd3ff-8ccc-4fcf-891d-4a8cba999709" providerId="ADAL" clId="{B6CA6D83-8DD3-493E-878A-F60EB9741968}" dt="2020-06-15T08:05:02.962" v="4829" actId="20577"/>
        <pc:sldMkLst>
          <pc:docMk/>
          <pc:sldMk cId="3767084248" sldId="269"/>
        </pc:sldMkLst>
        <pc:spChg chg="mod">
          <ac:chgData name="Pavol Grofčík" userId="af4dd3ff-8ccc-4fcf-891d-4a8cba999709" providerId="ADAL" clId="{B6CA6D83-8DD3-493E-878A-F60EB9741968}" dt="2020-06-15T07:47:38.246" v="4590" actId="20577"/>
          <ac:spMkLst>
            <pc:docMk/>
            <pc:sldMk cId="3767084248" sldId="269"/>
            <ac:spMk id="2" creationId="{2260AA4F-D91C-4C14-9E01-B384B7622ADB}"/>
          </ac:spMkLst>
        </pc:spChg>
        <pc:spChg chg="del">
          <ac:chgData name="Pavol Grofčík" userId="af4dd3ff-8ccc-4fcf-891d-4a8cba999709" providerId="ADAL" clId="{B6CA6D83-8DD3-493E-878A-F60EB9741968}" dt="2020-06-15T06:32:49.042" v="3148"/>
          <ac:spMkLst>
            <pc:docMk/>
            <pc:sldMk cId="3767084248" sldId="269"/>
            <ac:spMk id="3" creationId="{3C98B5E2-8206-4A72-836D-0B91607FC049}"/>
          </ac:spMkLst>
        </pc:spChg>
        <pc:spChg chg="mod">
          <ac:chgData name="Pavol Grofčík" userId="af4dd3ff-8ccc-4fcf-891d-4a8cba999709" providerId="ADAL" clId="{B6CA6D83-8DD3-493E-878A-F60EB9741968}" dt="2020-06-15T07:56:57.734" v="4677" actId="20577"/>
          <ac:spMkLst>
            <pc:docMk/>
            <pc:sldMk cId="3767084248" sldId="269"/>
            <ac:spMk id="4" creationId="{6DD25B30-4084-4A47-8C9C-C668BF4C62EB}"/>
          </ac:spMkLst>
        </pc:spChg>
        <pc:spChg chg="add mod">
          <ac:chgData name="Pavol Grofčík" userId="af4dd3ff-8ccc-4fcf-891d-4a8cba999709" providerId="ADAL" clId="{B6CA6D83-8DD3-493E-878A-F60EB9741968}" dt="2020-06-15T08:05:02.962" v="4829" actId="20577"/>
          <ac:spMkLst>
            <pc:docMk/>
            <pc:sldMk cId="3767084248" sldId="269"/>
            <ac:spMk id="16" creationId="{D69EDC5D-7E70-41E1-AFF5-FEDB7D8DCE60}"/>
          </ac:spMkLst>
        </pc:spChg>
        <pc:grpChg chg="add del mod">
          <ac:chgData name="Pavol Grofčík" userId="af4dd3ff-8ccc-4fcf-891d-4a8cba999709" providerId="ADAL" clId="{B6CA6D83-8DD3-493E-878A-F60EB9741968}" dt="2020-06-15T06:44:20.693" v="3592" actId="478"/>
          <ac:grpSpMkLst>
            <pc:docMk/>
            <pc:sldMk cId="3767084248" sldId="269"/>
            <ac:grpSpMk id="14" creationId="{E3AB202B-505F-413A-82C6-5FCA61789615}"/>
          </ac:grpSpMkLst>
        </pc:grpChg>
        <pc:picChg chg="add del mod">
          <ac:chgData name="Pavol Grofčík" userId="af4dd3ff-8ccc-4fcf-891d-4a8cba999709" providerId="ADAL" clId="{B6CA6D83-8DD3-493E-878A-F60EB9741968}" dt="2020-06-15T06:34:07.223" v="3191" actId="478"/>
          <ac:picMkLst>
            <pc:docMk/>
            <pc:sldMk cId="3767084248" sldId="269"/>
            <ac:picMk id="6" creationId="{C63CF137-CF0E-4A78-8CD5-375D37A60AE6}"/>
          </ac:picMkLst>
        </pc:picChg>
        <pc:picChg chg="add del mod">
          <ac:chgData name="Pavol Grofčík" userId="af4dd3ff-8ccc-4fcf-891d-4a8cba999709" providerId="ADAL" clId="{B6CA6D83-8DD3-493E-878A-F60EB9741968}" dt="2020-06-15T06:33:22.312" v="3171" actId="478"/>
          <ac:picMkLst>
            <pc:docMk/>
            <pc:sldMk cId="3767084248" sldId="269"/>
            <ac:picMk id="8" creationId="{8DF5BDF5-B0F2-4CAF-92CB-7344DDEB5507}"/>
          </ac:picMkLst>
        </pc:picChg>
        <pc:picChg chg="add del mod">
          <ac:chgData name="Pavol Grofčík" userId="af4dd3ff-8ccc-4fcf-891d-4a8cba999709" providerId="ADAL" clId="{B6CA6D83-8DD3-493E-878A-F60EB9741968}" dt="2020-06-15T06:34:06.309" v="3190" actId="478"/>
          <ac:picMkLst>
            <pc:docMk/>
            <pc:sldMk cId="3767084248" sldId="269"/>
            <ac:picMk id="10" creationId="{0DF66A7E-5425-4DED-84E5-FE6E04850A36}"/>
          </ac:picMkLst>
        </pc:picChg>
        <pc:picChg chg="add mod">
          <ac:chgData name="Pavol Grofčík" userId="af4dd3ff-8ccc-4fcf-891d-4a8cba999709" providerId="ADAL" clId="{B6CA6D83-8DD3-493E-878A-F60EB9741968}" dt="2020-06-15T06:34:04.637" v="3189" actId="164"/>
          <ac:picMkLst>
            <pc:docMk/>
            <pc:sldMk cId="3767084248" sldId="269"/>
            <ac:picMk id="11" creationId="{0BB8C80E-827C-4835-A11B-C15CB1FC4978}"/>
          </ac:picMkLst>
        </pc:picChg>
        <pc:picChg chg="add mod">
          <ac:chgData name="Pavol Grofčík" userId="af4dd3ff-8ccc-4fcf-891d-4a8cba999709" providerId="ADAL" clId="{B6CA6D83-8DD3-493E-878A-F60EB9741968}" dt="2020-06-15T06:34:04.637" v="3189" actId="164"/>
          <ac:picMkLst>
            <pc:docMk/>
            <pc:sldMk cId="3767084248" sldId="269"/>
            <ac:picMk id="12" creationId="{C8F5478E-889A-46D1-8701-76B7DE376661}"/>
          </ac:picMkLst>
        </pc:picChg>
        <pc:picChg chg="add mod">
          <ac:chgData name="Pavol Grofčík" userId="af4dd3ff-8ccc-4fcf-891d-4a8cba999709" providerId="ADAL" clId="{B6CA6D83-8DD3-493E-878A-F60EB9741968}" dt="2020-06-15T06:34:04.637" v="3189" actId="164"/>
          <ac:picMkLst>
            <pc:docMk/>
            <pc:sldMk cId="3767084248" sldId="269"/>
            <ac:picMk id="13" creationId="{05FAD85C-3566-4CFD-87AB-3B6D6A713312}"/>
          </ac:picMkLst>
        </pc:picChg>
        <pc:picChg chg="add mod">
          <ac:chgData name="Pavol Grofčík" userId="af4dd3ff-8ccc-4fcf-891d-4a8cba999709" providerId="ADAL" clId="{B6CA6D83-8DD3-493E-878A-F60EB9741968}" dt="2020-06-15T07:44:26.266" v="4506"/>
          <ac:picMkLst>
            <pc:docMk/>
            <pc:sldMk cId="3767084248" sldId="269"/>
            <ac:picMk id="17" creationId="{B79B6BC3-1877-4421-9ECE-C361A0C28CAE}"/>
          </ac:picMkLst>
        </pc:picChg>
      </pc:sldChg>
      <pc:sldChg chg="addSp delSp modSp new mod">
        <pc:chgData name="Pavol Grofčík" userId="af4dd3ff-8ccc-4fcf-891d-4a8cba999709" providerId="ADAL" clId="{B6CA6D83-8DD3-493E-878A-F60EB9741968}" dt="2020-06-15T07:56:06.883" v="4657" actId="20577"/>
        <pc:sldMkLst>
          <pc:docMk/>
          <pc:sldMk cId="3952483703" sldId="270"/>
        </pc:sldMkLst>
        <pc:spChg chg="mod">
          <ac:chgData name="Pavol Grofčík" userId="af4dd3ff-8ccc-4fcf-891d-4a8cba999709" providerId="ADAL" clId="{B6CA6D83-8DD3-493E-878A-F60EB9741968}" dt="2020-06-15T07:26:15.598" v="4397" actId="207"/>
          <ac:spMkLst>
            <pc:docMk/>
            <pc:sldMk cId="3952483703" sldId="270"/>
            <ac:spMk id="2" creationId="{D777771B-EAD2-44EA-BD8C-53FCB3ED6B08}"/>
          </ac:spMkLst>
        </pc:spChg>
        <pc:spChg chg="mod">
          <ac:chgData name="Pavol Grofčík" userId="af4dd3ff-8ccc-4fcf-891d-4a8cba999709" providerId="ADAL" clId="{B6CA6D83-8DD3-493E-878A-F60EB9741968}" dt="2020-06-15T05:24:53.262" v="1697" actId="20577"/>
          <ac:spMkLst>
            <pc:docMk/>
            <pc:sldMk cId="3952483703" sldId="270"/>
            <ac:spMk id="3" creationId="{41F52FDA-F5AF-4D96-9680-581C0CAC6511}"/>
          </ac:spMkLst>
        </pc:spChg>
        <pc:spChg chg="mod">
          <ac:chgData name="Pavol Grofčík" userId="af4dd3ff-8ccc-4fcf-891d-4a8cba999709" providerId="ADAL" clId="{B6CA6D83-8DD3-493E-878A-F60EB9741968}" dt="2020-06-15T07:56:06.883" v="4657" actId="20577"/>
          <ac:spMkLst>
            <pc:docMk/>
            <pc:sldMk cId="3952483703" sldId="270"/>
            <ac:spMk id="4" creationId="{1D452E76-6ABF-4E23-ADCF-95425C7CC8FA}"/>
          </ac:spMkLst>
        </pc:spChg>
        <pc:spChg chg="mod">
          <ac:chgData name="Pavol Grofčík" userId="af4dd3ff-8ccc-4fcf-891d-4a8cba999709" providerId="ADAL" clId="{B6CA6D83-8DD3-493E-878A-F60EB9741968}" dt="2020-06-15T04:51:54.872" v="1449" actId="207"/>
          <ac:spMkLst>
            <pc:docMk/>
            <pc:sldMk cId="3952483703" sldId="270"/>
            <ac:spMk id="9" creationId="{D2794E4C-1EF2-47D3-B573-8EAD1D2A94E3}"/>
          </ac:spMkLst>
        </pc:spChg>
        <pc:spChg chg="mod">
          <ac:chgData name="Pavol Grofčík" userId="af4dd3ff-8ccc-4fcf-891d-4a8cba999709" providerId="ADAL" clId="{B6CA6D83-8DD3-493E-878A-F60EB9741968}" dt="2020-06-15T04:51:54.872" v="1449" actId="207"/>
          <ac:spMkLst>
            <pc:docMk/>
            <pc:sldMk cId="3952483703" sldId="270"/>
            <ac:spMk id="10" creationId="{DB20BC74-7A2D-4437-A348-1F19D8F41814}"/>
          </ac:spMkLst>
        </pc:spChg>
        <pc:spChg chg="del mod">
          <ac:chgData name="Pavol Grofčík" userId="af4dd3ff-8ccc-4fcf-891d-4a8cba999709" providerId="ADAL" clId="{B6CA6D83-8DD3-493E-878A-F60EB9741968}" dt="2020-06-15T04:49:47.223" v="1405" actId="478"/>
          <ac:spMkLst>
            <pc:docMk/>
            <pc:sldMk cId="3952483703" sldId="270"/>
            <ac:spMk id="11" creationId="{94B9CE5B-60F8-4C94-B458-F071AC1DF57E}"/>
          </ac:spMkLst>
        </pc:spChg>
        <pc:spChg chg="mod">
          <ac:chgData name="Pavol Grofčík" userId="af4dd3ff-8ccc-4fcf-891d-4a8cba999709" providerId="ADAL" clId="{B6CA6D83-8DD3-493E-878A-F60EB9741968}" dt="2020-06-15T04:51:54.872" v="1449" actId="207"/>
          <ac:spMkLst>
            <pc:docMk/>
            <pc:sldMk cId="3952483703" sldId="270"/>
            <ac:spMk id="12" creationId="{BD46B781-3123-4A25-BDC0-DD0E2B7192C4}"/>
          </ac:spMkLst>
        </pc:spChg>
        <pc:spChg chg="mod">
          <ac:chgData name="Pavol Grofčík" userId="af4dd3ff-8ccc-4fcf-891d-4a8cba999709" providerId="ADAL" clId="{B6CA6D83-8DD3-493E-878A-F60EB9741968}" dt="2020-06-15T05:07:28.804" v="1594" actId="1076"/>
          <ac:spMkLst>
            <pc:docMk/>
            <pc:sldMk cId="3952483703" sldId="270"/>
            <ac:spMk id="13" creationId="{7F710E17-3E29-4E34-B5D4-EFA010D028A2}"/>
          </ac:spMkLst>
        </pc:spChg>
        <pc:spChg chg="mod">
          <ac:chgData name="Pavol Grofčík" userId="af4dd3ff-8ccc-4fcf-891d-4a8cba999709" providerId="ADAL" clId="{B6CA6D83-8DD3-493E-878A-F60EB9741968}" dt="2020-06-15T04:51:54.872" v="1449" actId="207"/>
          <ac:spMkLst>
            <pc:docMk/>
            <pc:sldMk cId="3952483703" sldId="270"/>
            <ac:spMk id="16" creationId="{52B467F5-5487-4E36-A0BC-C67B261F8262}"/>
          </ac:spMkLst>
        </pc:spChg>
        <pc:spChg chg="mod">
          <ac:chgData name="Pavol Grofčík" userId="af4dd3ff-8ccc-4fcf-891d-4a8cba999709" providerId="ADAL" clId="{B6CA6D83-8DD3-493E-878A-F60EB9741968}" dt="2020-06-15T04:51:54.872" v="1449" actId="207"/>
          <ac:spMkLst>
            <pc:docMk/>
            <pc:sldMk cId="3952483703" sldId="270"/>
            <ac:spMk id="17" creationId="{52DCE55F-A170-4CCC-A6FF-D811B14889D2}"/>
          </ac:spMkLst>
        </pc:spChg>
        <pc:spChg chg="mod">
          <ac:chgData name="Pavol Grofčík" userId="af4dd3ff-8ccc-4fcf-891d-4a8cba999709" providerId="ADAL" clId="{B6CA6D83-8DD3-493E-878A-F60EB9741968}" dt="2020-06-15T04:55:23.945" v="1485" actId="14100"/>
          <ac:spMkLst>
            <pc:docMk/>
            <pc:sldMk cId="3952483703" sldId="270"/>
            <ac:spMk id="18" creationId="{5250329F-9843-49B6-89C4-A4968A27833C}"/>
          </ac:spMkLst>
        </pc:spChg>
        <pc:spChg chg="mod">
          <ac:chgData name="Pavol Grofčík" userId="af4dd3ff-8ccc-4fcf-891d-4a8cba999709" providerId="ADAL" clId="{B6CA6D83-8DD3-493E-878A-F60EB9741968}" dt="2020-06-15T04:51:54.872" v="1449" actId="207"/>
          <ac:spMkLst>
            <pc:docMk/>
            <pc:sldMk cId="3952483703" sldId="270"/>
            <ac:spMk id="22" creationId="{FCD0A0D7-9C42-43A7-A2CA-C90504909BF0}"/>
          </ac:spMkLst>
        </pc:spChg>
        <pc:spChg chg="mod">
          <ac:chgData name="Pavol Grofčík" userId="af4dd3ff-8ccc-4fcf-891d-4a8cba999709" providerId="ADAL" clId="{B6CA6D83-8DD3-493E-878A-F60EB9741968}" dt="2020-06-15T04:51:54.872" v="1449" actId="207"/>
          <ac:spMkLst>
            <pc:docMk/>
            <pc:sldMk cId="3952483703" sldId="270"/>
            <ac:spMk id="23" creationId="{CDABD116-D459-4BC8-9E3E-6D3836A2A987}"/>
          </ac:spMkLst>
        </pc:spChg>
        <pc:spChg chg="add mod">
          <ac:chgData name="Pavol Grofčík" userId="af4dd3ff-8ccc-4fcf-891d-4a8cba999709" providerId="ADAL" clId="{B6CA6D83-8DD3-493E-878A-F60EB9741968}" dt="2020-06-15T05:24:00.791" v="1676" actId="1076"/>
          <ac:spMkLst>
            <pc:docMk/>
            <pc:sldMk cId="3952483703" sldId="270"/>
            <ac:spMk id="26" creationId="{79D9C56C-DC25-438D-B42E-F8191D1F5604}"/>
          </ac:spMkLst>
        </pc:spChg>
        <pc:spChg chg="add del mod">
          <ac:chgData name="Pavol Grofčík" userId="af4dd3ff-8ccc-4fcf-891d-4a8cba999709" providerId="ADAL" clId="{B6CA6D83-8DD3-493E-878A-F60EB9741968}" dt="2020-06-15T04:49:43.936" v="1404" actId="478"/>
          <ac:spMkLst>
            <pc:docMk/>
            <pc:sldMk cId="3952483703" sldId="270"/>
            <ac:spMk id="28" creationId="{F9CD2D32-1844-40CC-9F4F-5B2661BFBBAD}"/>
          </ac:spMkLst>
        </pc:spChg>
        <pc:spChg chg="add mod">
          <ac:chgData name="Pavol Grofčík" userId="af4dd3ff-8ccc-4fcf-891d-4a8cba999709" providerId="ADAL" clId="{B6CA6D83-8DD3-493E-878A-F60EB9741968}" dt="2020-06-15T05:24:15.424" v="1678" actId="1076"/>
          <ac:spMkLst>
            <pc:docMk/>
            <pc:sldMk cId="3952483703" sldId="270"/>
            <ac:spMk id="29" creationId="{188DE040-369C-4787-B8D2-A91AAF0BF520}"/>
          </ac:spMkLst>
        </pc:spChg>
        <pc:grpChg chg="add mod">
          <ac:chgData name="Pavol Grofčík" userId="af4dd3ff-8ccc-4fcf-891d-4a8cba999709" providerId="ADAL" clId="{B6CA6D83-8DD3-493E-878A-F60EB9741968}" dt="2020-06-15T05:23:37.978" v="1672" actId="1076"/>
          <ac:grpSpMkLst>
            <pc:docMk/>
            <pc:sldMk cId="3952483703" sldId="270"/>
            <ac:grpSpMk id="5" creationId="{2D9F659D-D13D-4F6F-9679-4A120E6F372F}"/>
          </ac:grpSpMkLst>
        </pc:grpChg>
        <pc:grpChg chg="mod">
          <ac:chgData name="Pavol Grofčík" userId="af4dd3ff-8ccc-4fcf-891d-4a8cba999709" providerId="ADAL" clId="{B6CA6D83-8DD3-493E-878A-F60EB9741968}" dt="2020-06-15T04:51:54.872" v="1449" actId="207"/>
          <ac:grpSpMkLst>
            <pc:docMk/>
            <pc:sldMk cId="3952483703" sldId="270"/>
            <ac:grpSpMk id="6" creationId="{4EF490D0-6230-4ADC-ACFE-6952FE345AF7}"/>
          </ac:grpSpMkLst>
        </pc:grpChg>
        <pc:grpChg chg="mod">
          <ac:chgData name="Pavol Grofčík" userId="af4dd3ff-8ccc-4fcf-891d-4a8cba999709" providerId="ADAL" clId="{B6CA6D83-8DD3-493E-878A-F60EB9741968}" dt="2020-06-15T04:51:54.872" v="1449" actId="207"/>
          <ac:grpSpMkLst>
            <pc:docMk/>
            <pc:sldMk cId="3952483703" sldId="270"/>
            <ac:grpSpMk id="7" creationId="{2DB3FD8D-9FD6-4A92-AA9B-19D798D2279E}"/>
          </ac:grpSpMkLst>
        </pc:grpChg>
        <pc:grpChg chg="mod">
          <ac:chgData name="Pavol Grofčík" userId="af4dd3ff-8ccc-4fcf-891d-4a8cba999709" providerId="ADAL" clId="{B6CA6D83-8DD3-493E-878A-F60EB9741968}" dt="2020-06-15T04:51:54.872" v="1449" actId="207"/>
          <ac:grpSpMkLst>
            <pc:docMk/>
            <pc:sldMk cId="3952483703" sldId="270"/>
            <ac:grpSpMk id="8" creationId="{6DFBA59A-19C2-4ED3-B6E4-4D6AB54B6038}"/>
          </ac:grpSpMkLst>
        </pc:grpChg>
        <pc:grpChg chg="mod">
          <ac:chgData name="Pavol Grofčík" userId="af4dd3ff-8ccc-4fcf-891d-4a8cba999709" providerId="ADAL" clId="{B6CA6D83-8DD3-493E-878A-F60EB9741968}" dt="2020-06-15T04:51:54.872" v="1449" actId="207"/>
          <ac:grpSpMkLst>
            <pc:docMk/>
            <pc:sldMk cId="3952483703" sldId="270"/>
            <ac:grpSpMk id="15" creationId="{EFC12277-B6C5-4746-BAB8-E1142B54AB8A}"/>
          </ac:grpSpMkLst>
        </pc:grpChg>
        <pc:grpChg chg="mod">
          <ac:chgData name="Pavol Grofčík" userId="af4dd3ff-8ccc-4fcf-891d-4a8cba999709" providerId="ADAL" clId="{B6CA6D83-8DD3-493E-878A-F60EB9741968}" dt="2020-06-15T04:51:54.872" v="1449" actId="207"/>
          <ac:grpSpMkLst>
            <pc:docMk/>
            <pc:sldMk cId="3952483703" sldId="270"/>
            <ac:grpSpMk id="21" creationId="{D1328097-2C3A-45D9-B167-1C924F171353}"/>
          </ac:grpSpMkLst>
        </pc:grpChg>
        <pc:grpChg chg="add del mod">
          <ac:chgData name="Pavol Grofčík" userId="af4dd3ff-8ccc-4fcf-891d-4a8cba999709" providerId="ADAL" clId="{B6CA6D83-8DD3-493E-878A-F60EB9741968}" dt="2020-06-15T05:04:10.682" v="1565" actId="165"/>
          <ac:grpSpMkLst>
            <pc:docMk/>
            <pc:sldMk cId="3952483703" sldId="270"/>
            <ac:grpSpMk id="49" creationId="{7D53295B-F9E0-48A5-B452-C2159937C252}"/>
          </ac:grpSpMkLst>
        </pc:grpChg>
        <pc:grpChg chg="add mod">
          <ac:chgData name="Pavol Grofčík" userId="af4dd3ff-8ccc-4fcf-891d-4a8cba999709" providerId="ADAL" clId="{B6CA6D83-8DD3-493E-878A-F60EB9741968}" dt="2020-06-15T05:23:46.199" v="1673" actId="1076"/>
          <ac:grpSpMkLst>
            <pc:docMk/>
            <pc:sldMk cId="3952483703" sldId="270"/>
            <ac:grpSpMk id="58" creationId="{9DAB4986-9937-4A61-8836-4684B18AFE8C}"/>
          </ac:grpSpMkLst>
        </pc:grpChg>
        <pc:grpChg chg="add mod">
          <ac:chgData name="Pavol Grofčík" userId="af4dd3ff-8ccc-4fcf-891d-4a8cba999709" providerId="ADAL" clId="{B6CA6D83-8DD3-493E-878A-F60EB9741968}" dt="2020-06-15T05:23:56.935" v="1675" actId="1076"/>
          <ac:grpSpMkLst>
            <pc:docMk/>
            <pc:sldMk cId="3952483703" sldId="270"/>
            <ac:grpSpMk id="67" creationId="{F5069D3A-8248-4B79-A017-01DC46CDAC81}"/>
          </ac:grpSpMkLst>
        </pc:grpChg>
        <pc:picChg chg="add del mod ord">
          <ac:chgData name="Pavol Grofčík" userId="af4dd3ff-8ccc-4fcf-891d-4a8cba999709" providerId="ADAL" clId="{B6CA6D83-8DD3-493E-878A-F60EB9741968}" dt="2020-06-15T04:57:16.524" v="1505" actId="478"/>
          <ac:picMkLst>
            <pc:docMk/>
            <pc:sldMk cId="3952483703" sldId="270"/>
            <ac:picMk id="38" creationId="{31BE878C-7976-4B8A-A86B-36B99AB961EE}"/>
          </ac:picMkLst>
        </pc:picChg>
        <pc:picChg chg="add del mod">
          <ac:chgData name="Pavol Grofčík" userId="af4dd3ff-8ccc-4fcf-891d-4a8cba999709" providerId="ADAL" clId="{B6CA6D83-8DD3-493E-878A-F60EB9741968}" dt="2020-06-15T04:57:17.415" v="1506" actId="478"/>
          <ac:picMkLst>
            <pc:docMk/>
            <pc:sldMk cId="3952483703" sldId="270"/>
            <ac:picMk id="40" creationId="{C34CDFCE-AB89-4AD9-9221-C1330272FC23}"/>
          </ac:picMkLst>
        </pc:picChg>
        <pc:picChg chg="add del mod ord">
          <ac:chgData name="Pavol Grofčík" userId="af4dd3ff-8ccc-4fcf-891d-4a8cba999709" providerId="ADAL" clId="{B6CA6D83-8DD3-493E-878A-F60EB9741968}" dt="2020-06-15T05:03:45.339" v="1555" actId="478"/>
          <ac:picMkLst>
            <pc:docMk/>
            <pc:sldMk cId="3952483703" sldId="270"/>
            <ac:picMk id="46" creationId="{CEC57D7D-3B2F-4015-AC3E-55085C85AB24}"/>
          </ac:picMkLst>
        </pc:picChg>
        <pc:picChg chg="add del mod topLvl">
          <ac:chgData name="Pavol Grofčík" userId="af4dd3ff-8ccc-4fcf-891d-4a8cba999709" providerId="ADAL" clId="{B6CA6D83-8DD3-493E-878A-F60EB9741968}" dt="2020-06-15T05:06:45.629" v="1590" actId="478"/>
          <ac:picMkLst>
            <pc:docMk/>
            <pc:sldMk cId="3952483703" sldId="270"/>
            <ac:picMk id="47" creationId="{0F4068DC-3D73-4D0C-8D2D-BC8575B9B74D}"/>
          </ac:picMkLst>
        </pc:picChg>
        <pc:picChg chg="add del mod topLvl">
          <ac:chgData name="Pavol Grofčík" userId="af4dd3ff-8ccc-4fcf-891d-4a8cba999709" providerId="ADAL" clId="{B6CA6D83-8DD3-493E-878A-F60EB9741968}" dt="2020-06-15T05:24:21.676" v="1679" actId="478"/>
          <ac:picMkLst>
            <pc:docMk/>
            <pc:sldMk cId="3952483703" sldId="270"/>
            <ac:picMk id="48" creationId="{3A74101C-BED6-423D-98B8-E9D2F91D9B02}"/>
          </ac:picMkLst>
        </pc:picChg>
        <pc:picChg chg="add del mod">
          <ac:chgData name="Pavol Grofčík" userId="af4dd3ff-8ccc-4fcf-891d-4a8cba999709" providerId="ADAL" clId="{B6CA6D83-8DD3-493E-878A-F60EB9741968}" dt="2020-06-15T05:01:47.343" v="1521" actId="478"/>
          <ac:picMkLst>
            <pc:docMk/>
            <pc:sldMk cId="3952483703" sldId="270"/>
            <ac:picMk id="51" creationId="{2E209BF7-94A6-460F-9D58-C80FB7948AFF}"/>
          </ac:picMkLst>
        </pc:picChg>
        <pc:picChg chg="add del mod">
          <ac:chgData name="Pavol Grofčík" userId="af4dd3ff-8ccc-4fcf-891d-4a8cba999709" providerId="ADAL" clId="{B6CA6D83-8DD3-493E-878A-F60EB9741968}" dt="2020-06-15T05:01:48.588" v="1522" actId="478"/>
          <ac:picMkLst>
            <pc:docMk/>
            <pc:sldMk cId="3952483703" sldId="270"/>
            <ac:picMk id="53" creationId="{87BFFD0B-3DA7-4DEE-97B2-34F21E3CD032}"/>
          </ac:picMkLst>
        </pc:picChg>
        <pc:picChg chg="add del mod ord">
          <ac:chgData name="Pavol Grofčík" userId="af4dd3ff-8ccc-4fcf-891d-4a8cba999709" providerId="ADAL" clId="{B6CA6D83-8DD3-493E-878A-F60EB9741968}" dt="2020-06-15T05:04:48.795" v="1573" actId="478"/>
          <ac:picMkLst>
            <pc:docMk/>
            <pc:sldMk cId="3952483703" sldId="270"/>
            <ac:picMk id="55" creationId="{370DF265-3A80-4F75-9C4E-C180491275E3}"/>
          </ac:picMkLst>
        </pc:picChg>
        <pc:picChg chg="add mod ord">
          <ac:chgData name="Pavol Grofčík" userId="af4dd3ff-8ccc-4fcf-891d-4a8cba999709" providerId="ADAL" clId="{B6CA6D83-8DD3-493E-878A-F60EB9741968}" dt="2020-06-15T05:23:52.410" v="1674" actId="164"/>
          <ac:picMkLst>
            <pc:docMk/>
            <pc:sldMk cId="3952483703" sldId="270"/>
            <ac:picMk id="56" creationId="{FC09BC5D-2D14-4A2D-A69C-19F22EC1815B}"/>
          </ac:picMkLst>
        </pc:picChg>
        <pc:picChg chg="add mod">
          <ac:chgData name="Pavol Grofčík" userId="af4dd3ff-8ccc-4fcf-891d-4a8cba999709" providerId="ADAL" clId="{B6CA6D83-8DD3-493E-878A-F60EB9741968}" dt="2020-06-15T05:23:52.410" v="1674" actId="164"/>
          <ac:picMkLst>
            <pc:docMk/>
            <pc:sldMk cId="3952483703" sldId="270"/>
            <ac:picMk id="57" creationId="{B8543A96-D425-437D-9957-96CD5E8B89D7}"/>
          </ac:picMkLst>
        </pc:picChg>
        <pc:picChg chg="mod">
          <ac:chgData name="Pavol Grofčík" userId="af4dd3ff-8ccc-4fcf-891d-4a8cba999709" providerId="ADAL" clId="{B6CA6D83-8DD3-493E-878A-F60EB9741968}" dt="2020-06-15T07:29:49.293" v="4419" actId="1076"/>
          <ac:picMkLst>
            <pc:docMk/>
            <pc:sldMk cId="3952483703" sldId="270"/>
            <ac:picMk id="59" creationId="{E991C65F-2412-4AEB-B530-BDCBE646EC79}"/>
          </ac:picMkLst>
        </pc:picChg>
        <pc:picChg chg="mod">
          <ac:chgData name="Pavol Grofčík" userId="af4dd3ff-8ccc-4fcf-891d-4a8cba999709" providerId="ADAL" clId="{B6CA6D83-8DD3-493E-878A-F60EB9741968}" dt="2020-06-15T05:02:33.554" v="1533"/>
          <ac:picMkLst>
            <pc:docMk/>
            <pc:sldMk cId="3952483703" sldId="270"/>
            <ac:picMk id="60" creationId="{39B626E5-6459-4544-A414-FA90364729AD}"/>
          </ac:picMkLst>
        </pc:picChg>
        <pc:picChg chg="mod">
          <ac:chgData name="Pavol Grofčík" userId="af4dd3ff-8ccc-4fcf-891d-4a8cba999709" providerId="ADAL" clId="{B6CA6D83-8DD3-493E-878A-F60EB9741968}" dt="2020-06-15T05:02:33.554" v="1533"/>
          <ac:picMkLst>
            <pc:docMk/>
            <pc:sldMk cId="3952483703" sldId="270"/>
            <ac:picMk id="61" creationId="{C4E00499-5633-4D8B-A168-43940A76A9C5}"/>
          </ac:picMkLst>
        </pc:picChg>
        <pc:picChg chg="add del mod">
          <ac:chgData name="Pavol Grofčík" userId="af4dd3ff-8ccc-4fcf-891d-4a8cba999709" providerId="ADAL" clId="{B6CA6D83-8DD3-493E-878A-F60EB9741968}" dt="2020-06-15T05:06:39.560" v="1589" actId="478"/>
          <ac:picMkLst>
            <pc:docMk/>
            <pc:sldMk cId="3952483703" sldId="270"/>
            <ac:picMk id="62" creationId="{E2114BCD-12AC-4693-BE50-B88315EACC12}"/>
          </ac:picMkLst>
        </pc:picChg>
        <pc:picChg chg="add mod">
          <ac:chgData name="Pavol Grofčík" userId="af4dd3ff-8ccc-4fcf-891d-4a8cba999709" providerId="ADAL" clId="{B6CA6D83-8DD3-493E-878A-F60EB9741968}" dt="2020-06-15T05:23:52.410" v="1674" actId="164"/>
          <ac:picMkLst>
            <pc:docMk/>
            <pc:sldMk cId="3952483703" sldId="270"/>
            <ac:picMk id="63" creationId="{B900BA88-4522-4CED-B362-83F159BC4EDF}"/>
          </ac:picMkLst>
        </pc:picChg>
        <pc:picChg chg="add mod">
          <ac:chgData name="Pavol Grofčík" userId="af4dd3ff-8ccc-4fcf-891d-4a8cba999709" providerId="ADAL" clId="{B6CA6D83-8DD3-493E-878A-F60EB9741968}" dt="2020-06-15T05:23:52.410" v="1674" actId="164"/>
          <ac:picMkLst>
            <pc:docMk/>
            <pc:sldMk cId="3952483703" sldId="270"/>
            <ac:picMk id="64" creationId="{1E216F47-6D28-4F0E-A8A2-5315F3D8512E}"/>
          </ac:picMkLst>
        </pc:picChg>
        <pc:cxnChg chg="mod">
          <ac:chgData name="Pavol Grofčík" userId="af4dd3ff-8ccc-4fcf-891d-4a8cba999709" providerId="ADAL" clId="{B6CA6D83-8DD3-493E-878A-F60EB9741968}" dt="2020-06-15T05:07:28.804" v="1594" actId="1076"/>
          <ac:cxnSpMkLst>
            <pc:docMk/>
            <pc:sldMk cId="3952483703" sldId="270"/>
            <ac:cxnSpMk id="14" creationId="{CDEEFC44-57D0-43C1-8648-13FFE14297A9}"/>
          </ac:cxnSpMkLst>
        </pc:cxnChg>
        <pc:cxnChg chg="mod">
          <ac:chgData name="Pavol Grofčík" userId="af4dd3ff-8ccc-4fcf-891d-4a8cba999709" providerId="ADAL" clId="{B6CA6D83-8DD3-493E-878A-F60EB9741968}" dt="2020-06-15T04:55:23.945" v="1485" actId="14100"/>
          <ac:cxnSpMkLst>
            <pc:docMk/>
            <pc:sldMk cId="3952483703" sldId="270"/>
            <ac:cxnSpMk id="19" creationId="{878C5E35-BA86-4323-AC4B-835F4E8A4AF2}"/>
          </ac:cxnSpMkLst>
        </pc:cxnChg>
        <pc:cxnChg chg="mod">
          <ac:chgData name="Pavol Grofčík" userId="af4dd3ff-8ccc-4fcf-891d-4a8cba999709" providerId="ADAL" clId="{B6CA6D83-8DD3-493E-878A-F60EB9741968}" dt="2020-06-15T05:07:28.804" v="1594" actId="1076"/>
          <ac:cxnSpMkLst>
            <pc:docMk/>
            <pc:sldMk cId="3952483703" sldId="270"/>
            <ac:cxnSpMk id="20" creationId="{AD2397B7-9BC5-48CF-9132-493ECF1A6B39}"/>
          </ac:cxnSpMkLst>
        </pc:cxnChg>
        <pc:cxnChg chg="mod">
          <ac:chgData name="Pavol Grofčík" userId="af4dd3ff-8ccc-4fcf-891d-4a8cba999709" providerId="ADAL" clId="{B6CA6D83-8DD3-493E-878A-F60EB9741968}" dt="2020-06-15T04:51:54.872" v="1449" actId="207"/>
          <ac:cxnSpMkLst>
            <pc:docMk/>
            <pc:sldMk cId="3952483703" sldId="270"/>
            <ac:cxnSpMk id="24" creationId="{6A07B577-B86C-4715-A17F-431074097052}"/>
          </ac:cxnSpMkLst>
        </pc:cxnChg>
        <pc:cxnChg chg="mod">
          <ac:chgData name="Pavol Grofčík" userId="af4dd3ff-8ccc-4fcf-891d-4a8cba999709" providerId="ADAL" clId="{B6CA6D83-8DD3-493E-878A-F60EB9741968}" dt="2020-06-15T04:51:54.872" v="1449" actId="207"/>
          <ac:cxnSpMkLst>
            <pc:docMk/>
            <pc:sldMk cId="3952483703" sldId="270"/>
            <ac:cxnSpMk id="25" creationId="{DD743CAF-63AF-4CEF-8258-31D34DC0C8E5}"/>
          </ac:cxnSpMkLst>
        </pc:cxnChg>
        <pc:cxnChg chg="add mod">
          <ac:chgData name="Pavol Grofčík" userId="af4dd3ff-8ccc-4fcf-891d-4a8cba999709" providerId="ADAL" clId="{B6CA6D83-8DD3-493E-878A-F60EB9741968}" dt="2020-06-15T05:24:15.424" v="1678" actId="1076"/>
          <ac:cxnSpMkLst>
            <pc:docMk/>
            <pc:sldMk cId="3952483703" sldId="270"/>
            <ac:cxnSpMk id="30" creationId="{BA158CF2-3F53-4739-9860-A474F1107123}"/>
          </ac:cxnSpMkLst>
        </pc:cxnChg>
      </pc:sldChg>
      <pc:sldChg chg="addSp delSp modSp new del mod">
        <pc:chgData name="Pavol Grofčík" userId="af4dd3ff-8ccc-4fcf-891d-4a8cba999709" providerId="ADAL" clId="{B6CA6D83-8DD3-493E-878A-F60EB9741968}" dt="2020-06-15T06:25:34.511" v="3073" actId="2696"/>
        <pc:sldMkLst>
          <pc:docMk/>
          <pc:sldMk cId="451573060" sldId="271"/>
        </pc:sldMkLst>
        <pc:spChg chg="del">
          <ac:chgData name="Pavol Grofčík" userId="af4dd3ff-8ccc-4fcf-891d-4a8cba999709" providerId="ADAL" clId="{B6CA6D83-8DD3-493E-878A-F60EB9741968}" dt="2020-06-15T06:23:30.161" v="3065"/>
          <ac:spMkLst>
            <pc:docMk/>
            <pc:sldMk cId="451573060" sldId="271"/>
            <ac:spMk id="3" creationId="{6E63AA4E-0DE7-46B8-AF5E-39BA9B729644}"/>
          </ac:spMkLst>
        </pc:spChg>
        <pc:spChg chg="add del mod">
          <ac:chgData name="Pavol Grofčík" userId="af4dd3ff-8ccc-4fcf-891d-4a8cba999709" providerId="ADAL" clId="{B6CA6D83-8DD3-493E-878A-F60EB9741968}" dt="2020-06-15T06:23:56.429" v="3069"/>
          <ac:spMkLst>
            <pc:docMk/>
            <pc:sldMk cId="451573060" sldId="271"/>
            <ac:spMk id="8" creationId="{133D0EF2-0920-435C-BB8E-788EB777BBED}"/>
          </ac:spMkLst>
        </pc:spChg>
        <pc:spChg chg="add mod">
          <ac:chgData name="Pavol Grofčík" userId="af4dd3ff-8ccc-4fcf-891d-4a8cba999709" providerId="ADAL" clId="{B6CA6D83-8DD3-493E-878A-F60EB9741968}" dt="2020-06-15T06:24:09.736" v="3072" actId="478"/>
          <ac:spMkLst>
            <pc:docMk/>
            <pc:sldMk cId="451573060" sldId="271"/>
            <ac:spMk id="12" creationId="{455B3D6C-2FE5-409F-A2CC-C145ADA5F55C}"/>
          </ac:spMkLst>
        </pc:spChg>
        <pc:picChg chg="add del mod">
          <ac:chgData name="Pavol Grofčík" userId="af4dd3ff-8ccc-4fcf-891d-4a8cba999709" providerId="ADAL" clId="{B6CA6D83-8DD3-493E-878A-F60EB9741968}" dt="2020-06-15T06:23:53.992" v="3068" actId="478"/>
          <ac:picMkLst>
            <pc:docMk/>
            <pc:sldMk cId="451573060" sldId="271"/>
            <ac:picMk id="6" creationId="{E912D193-5511-4AB1-AD91-178C886BECEF}"/>
          </ac:picMkLst>
        </pc:picChg>
        <pc:picChg chg="add del mod">
          <ac:chgData name="Pavol Grofčík" userId="af4dd3ff-8ccc-4fcf-891d-4a8cba999709" providerId="ADAL" clId="{B6CA6D83-8DD3-493E-878A-F60EB9741968}" dt="2020-06-15T06:24:09.736" v="3072" actId="478"/>
          <ac:picMkLst>
            <pc:docMk/>
            <pc:sldMk cId="451573060" sldId="271"/>
            <ac:picMk id="10" creationId="{96AC7F81-9B3C-4E89-9F1A-2FB0F8A128B7}"/>
          </ac:picMkLst>
        </pc:picChg>
      </pc:sldChg>
      <pc:sldChg chg="modSp add del mod">
        <pc:chgData name="Pavol Grofčík" userId="af4dd3ff-8ccc-4fcf-891d-4a8cba999709" providerId="ADAL" clId="{B6CA6D83-8DD3-493E-878A-F60EB9741968}" dt="2020-06-15T05:40:22.376" v="2346" actId="2696"/>
        <pc:sldMkLst>
          <pc:docMk/>
          <pc:sldMk cId="2957525424" sldId="271"/>
        </pc:sldMkLst>
        <pc:spChg chg="mod">
          <ac:chgData name="Pavol Grofčík" userId="af4dd3ff-8ccc-4fcf-891d-4a8cba999709" providerId="ADAL" clId="{B6CA6D83-8DD3-493E-878A-F60EB9741968}" dt="2020-06-15T05:17:47.135" v="1671" actId="20577"/>
          <ac:spMkLst>
            <pc:docMk/>
            <pc:sldMk cId="2957525424" sldId="271"/>
            <ac:spMk id="2" creationId="{2260AA4F-D91C-4C14-9E01-B384B7622ADB}"/>
          </ac:spMkLst>
        </pc:spChg>
      </pc:sldChg>
      <pc:sldChg chg="addSp modSp new mod ord">
        <pc:chgData name="Pavol Grofčík" userId="af4dd3ff-8ccc-4fcf-891d-4a8cba999709" providerId="ADAL" clId="{B6CA6D83-8DD3-493E-878A-F60EB9741968}" dt="2020-06-15T07:57:37.434" v="4693" actId="1076"/>
        <pc:sldMkLst>
          <pc:docMk/>
          <pc:sldMk cId="3008264613" sldId="271"/>
        </pc:sldMkLst>
        <pc:spChg chg="mod">
          <ac:chgData name="Pavol Grofčík" userId="af4dd3ff-8ccc-4fcf-891d-4a8cba999709" providerId="ADAL" clId="{B6CA6D83-8DD3-493E-878A-F60EB9741968}" dt="2020-06-15T07:26:04.916" v="4394" actId="207"/>
          <ac:spMkLst>
            <pc:docMk/>
            <pc:sldMk cId="3008264613" sldId="271"/>
            <ac:spMk id="2" creationId="{6020C8A6-530E-4AF5-9833-B8AF8872F667}"/>
          </ac:spMkLst>
        </pc:spChg>
        <pc:spChg chg="mod">
          <ac:chgData name="Pavol Grofčík" userId="af4dd3ff-8ccc-4fcf-891d-4a8cba999709" providerId="ADAL" clId="{B6CA6D83-8DD3-493E-878A-F60EB9741968}" dt="2020-06-15T07:47:03.461" v="4570" actId="20577"/>
          <ac:spMkLst>
            <pc:docMk/>
            <pc:sldMk cId="3008264613" sldId="271"/>
            <ac:spMk id="3" creationId="{30ED34F1-AE80-478D-921D-29BE758943DC}"/>
          </ac:spMkLst>
        </pc:spChg>
        <pc:spChg chg="mod">
          <ac:chgData name="Pavol Grofčík" userId="af4dd3ff-8ccc-4fcf-891d-4a8cba999709" providerId="ADAL" clId="{B6CA6D83-8DD3-493E-878A-F60EB9741968}" dt="2020-06-15T07:56:22.726" v="4668" actId="20577"/>
          <ac:spMkLst>
            <pc:docMk/>
            <pc:sldMk cId="3008264613" sldId="271"/>
            <ac:spMk id="4" creationId="{7C7FA091-555C-4AB1-8AED-81D4E8F0779C}"/>
          </ac:spMkLst>
        </pc:spChg>
        <pc:grpChg chg="add mod">
          <ac:chgData name="Pavol Grofčík" userId="af4dd3ff-8ccc-4fcf-891d-4a8cba999709" providerId="ADAL" clId="{B6CA6D83-8DD3-493E-878A-F60EB9741968}" dt="2020-06-15T07:57:37.434" v="4693" actId="1076"/>
          <ac:grpSpMkLst>
            <pc:docMk/>
            <pc:sldMk cId="3008264613" sldId="271"/>
            <ac:grpSpMk id="5" creationId="{6D6FF29D-E9FB-45B4-A45D-A16240EE7519}"/>
          </ac:grpSpMkLst>
        </pc:grpChg>
        <pc:picChg chg="mod">
          <ac:chgData name="Pavol Grofčík" userId="af4dd3ff-8ccc-4fcf-891d-4a8cba999709" providerId="ADAL" clId="{B6CA6D83-8DD3-493E-878A-F60EB9741968}" dt="2020-06-15T06:42:58.610" v="3482"/>
          <ac:picMkLst>
            <pc:docMk/>
            <pc:sldMk cId="3008264613" sldId="271"/>
            <ac:picMk id="6" creationId="{1F33FE95-807E-4646-AD71-CEF5E5C4F650}"/>
          </ac:picMkLst>
        </pc:picChg>
        <pc:picChg chg="mod">
          <ac:chgData name="Pavol Grofčík" userId="af4dd3ff-8ccc-4fcf-891d-4a8cba999709" providerId="ADAL" clId="{B6CA6D83-8DD3-493E-878A-F60EB9741968}" dt="2020-06-15T06:42:58.610" v="3482"/>
          <ac:picMkLst>
            <pc:docMk/>
            <pc:sldMk cId="3008264613" sldId="271"/>
            <ac:picMk id="7" creationId="{EA162FA7-AB3F-4EF4-9C90-886C83D27876}"/>
          </ac:picMkLst>
        </pc:picChg>
        <pc:picChg chg="mod">
          <ac:chgData name="Pavol Grofčík" userId="af4dd3ff-8ccc-4fcf-891d-4a8cba999709" providerId="ADAL" clId="{B6CA6D83-8DD3-493E-878A-F60EB9741968}" dt="2020-06-15T06:42:58.610" v="3482"/>
          <ac:picMkLst>
            <pc:docMk/>
            <pc:sldMk cId="3008264613" sldId="271"/>
            <ac:picMk id="8" creationId="{09F1167C-098E-45C9-B253-D3B060E6F5CC}"/>
          </ac:picMkLst>
        </pc:picChg>
      </pc:sldChg>
      <pc:sldChg chg="addSp delSp modSp new del mod">
        <pc:chgData name="Pavol Grofčík" userId="af4dd3ff-8ccc-4fcf-891d-4a8cba999709" providerId="ADAL" clId="{B6CA6D83-8DD3-493E-878A-F60EB9741968}" dt="2020-06-15T06:42:13.317" v="3480" actId="2696"/>
        <pc:sldMkLst>
          <pc:docMk/>
          <pc:sldMk cId="3325139967" sldId="271"/>
        </pc:sldMkLst>
        <pc:spChg chg="del">
          <ac:chgData name="Pavol Grofčík" userId="af4dd3ff-8ccc-4fcf-891d-4a8cba999709" providerId="ADAL" clId="{B6CA6D83-8DD3-493E-878A-F60EB9741968}" dt="2020-06-15T06:37:22.513" v="3462"/>
          <ac:spMkLst>
            <pc:docMk/>
            <pc:sldMk cId="3325139967" sldId="271"/>
            <ac:spMk id="3" creationId="{AB17E587-0B60-4053-A11E-CB5F286F1F83}"/>
          </ac:spMkLst>
        </pc:spChg>
        <pc:spChg chg="add mod">
          <ac:chgData name="Pavol Grofčík" userId="af4dd3ff-8ccc-4fcf-891d-4a8cba999709" providerId="ADAL" clId="{B6CA6D83-8DD3-493E-878A-F60EB9741968}" dt="2020-06-15T06:39:24.757" v="3466" actId="478"/>
          <ac:spMkLst>
            <pc:docMk/>
            <pc:sldMk cId="3325139967" sldId="271"/>
            <ac:spMk id="8" creationId="{EF9A2139-0912-444E-843C-E21CA379CFA1}"/>
          </ac:spMkLst>
        </pc:spChg>
        <pc:picChg chg="add del mod">
          <ac:chgData name="Pavol Grofčík" userId="af4dd3ff-8ccc-4fcf-891d-4a8cba999709" providerId="ADAL" clId="{B6CA6D83-8DD3-493E-878A-F60EB9741968}" dt="2020-06-15T06:39:24.757" v="3466" actId="478"/>
          <ac:picMkLst>
            <pc:docMk/>
            <pc:sldMk cId="3325139967" sldId="271"/>
            <ac:picMk id="6" creationId="{3B5BE655-7F99-4EBE-A045-7C6FD52458FF}"/>
          </ac:picMkLst>
        </pc:picChg>
      </pc:sldChg>
      <pc:sldChg chg="addSp delSp modSp new mod">
        <pc:chgData name="Pavol Grofčík" userId="af4dd3ff-8ccc-4fcf-891d-4a8cba999709" providerId="ADAL" clId="{B6CA6D83-8DD3-493E-878A-F60EB9741968}" dt="2020-06-15T08:01:03.157" v="4786" actId="207"/>
        <pc:sldMkLst>
          <pc:docMk/>
          <pc:sldMk cId="2020130984" sldId="272"/>
        </pc:sldMkLst>
        <pc:spChg chg="mod">
          <ac:chgData name="Pavol Grofčík" userId="af4dd3ff-8ccc-4fcf-891d-4a8cba999709" providerId="ADAL" clId="{B6CA6D83-8DD3-493E-878A-F60EB9741968}" dt="2020-06-15T08:01:03.157" v="4786" actId="207"/>
          <ac:spMkLst>
            <pc:docMk/>
            <pc:sldMk cId="2020130984" sldId="272"/>
            <ac:spMk id="2" creationId="{C40E1AA2-C254-40E5-8EF6-EDE332373B80}"/>
          </ac:spMkLst>
        </pc:spChg>
        <pc:spChg chg="del">
          <ac:chgData name="Pavol Grofčík" userId="af4dd3ff-8ccc-4fcf-891d-4a8cba999709" providerId="ADAL" clId="{B6CA6D83-8DD3-493E-878A-F60EB9741968}" dt="2020-06-15T07:57:07.211" v="4679"/>
          <ac:spMkLst>
            <pc:docMk/>
            <pc:sldMk cId="2020130984" sldId="272"/>
            <ac:spMk id="3" creationId="{E8B04CB4-C312-48F9-9F30-7ACAC6F635CE}"/>
          </ac:spMkLst>
        </pc:spChg>
        <pc:picChg chg="add mod">
          <ac:chgData name="Pavol Grofčík" userId="af4dd3ff-8ccc-4fcf-891d-4a8cba999709" providerId="ADAL" clId="{B6CA6D83-8DD3-493E-878A-F60EB9741968}" dt="2020-06-15T07:58:44.975" v="4702" actId="1076"/>
          <ac:picMkLst>
            <pc:docMk/>
            <pc:sldMk cId="2020130984" sldId="272"/>
            <ac:picMk id="6" creationId="{C58D4B4A-8F06-435D-B072-53DF366CAB3F}"/>
          </ac:picMkLst>
        </pc:picChg>
        <pc:picChg chg="add mod">
          <ac:chgData name="Pavol Grofčík" userId="af4dd3ff-8ccc-4fcf-891d-4a8cba999709" providerId="ADAL" clId="{B6CA6D83-8DD3-493E-878A-F60EB9741968}" dt="2020-06-15T07:58:44.975" v="4702" actId="1076"/>
          <ac:picMkLst>
            <pc:docMk/>
            <pc:sldMk cId="2020130984" sldId="272"/>
            <ac:picMk id="8" creationId="{17F629B8-B25C-43A9-BC0C-EA870EFC3265}"/>
          </ac:picMkLst>
        </pc:picChg>
        <pc:picChg chg="add mod">
          <ac:chgData name="Pavol Grofčík" userId="af4dd3ff-8ccc-4fcf-891d-4a8cba999709" providerId="ADAL" clId="{B6CA6D83-8DD3-493E-878A-F60EB9741968}" dt="2020-06-15T07:58:44.975" v="4702" actId="1076"/>
          <ac:picMkLst>
            <pc:docMk/>
            <pc:sldMk cId="2020130984" sldId="272"/>
            <ac:picMk id="10" creationId="{84A0F131-098B-425E-9F9A-61AA80C34EE2}"/>
          </ac:picMkLst>
        </pc:picChg>
      </pc:sldChg>
      <pc:sldChg chg="addSp delSp modSp new mod">
        <pc:chgData name="Pavol Grofčík" userId="af4dd3ff-8ccc-4fcf-891d-4a8cba999709" providerId="ADAL" clId="{B6CA6D83-8DD3-493E-878A-F60EB9741968}" dt="2020-06-15T08:01:12.215" v="4788" actId="1076"/>
        <pc:sldMkLst>
          <pc:docMk/>
          <pc:sldMk cId="1193059625" sldId="273"/>
        </pc:sldMkLst>
        <pc:spChg chg="mod">
          <ac:chgData name="Pavol Grofčík" userId="af4dd3ff-8ccc-4fcf-891d-4a8cba999709" providerId="ADAL" clId="{B6CA6D83-8DD3-493E-878A-F60EB9741968}" dt="2020-06-15T08:00:49.757" v="4761" actId="207"/>
          <ac:spMkLst>
            <pc:docMk/>
            <pc:sldMk cId="1193059625" sldId="273"/>
            <ac:spMk id="2" creationId="{2AB7CBB3-ED52-4BDC-81AA-A9FDAEE0BE87}"/>
          </ac:spMkLst>
        </pc:spChg>
        <pc:spChg chg="del">
          <ac:chgData name="Pavol Grofčík" userId="af4dd3ff-8ccc-4fcf-891d-4a8cba999709" providerId="ADAL" clId="{B6CA6D83-8DD3-493E-878A-F60EB9741968}" dt="2020-06-15T07:59:32.812" v="4704"/>
          <ac:spMkLst>
            <pc:docMk/>
            <pc:sldMk cId="1193059625" sldId="273"/>
            <ac:spMk id="3" creationId="{824500F6-3E89-4E53-A216-8C20F0729767}"/>
          </ac:spMkLst>
        </pc:spChg>
        <pc:picChg chg="add mod">
          <ac:chgData name="Pavol Grofčík" userId="af4dd3ff-8ccc-4fcf-891d-4a8cba999709" providerId="ADAL" clId="{B6CA6D83-8DD3-493E-878A-F60EB9741968}" dt="2020-06-15T08:01:12.215" v="4788" actId="1076"/>
          <ac:picMkLst>
            <pc:docMk/>
            <pc:sldMk cId="1193059625" sldId="273"/>
            <ac:picMk id="6" creationId="{C6547CF9-24C8-4251-880C-BA6731BF09E1}"/>
          </ac:picMkLst>
        </pc:picChg>
        <pc:picChg chg="add mod">
          <ac:chgData name="Pavol Grofčík" userId="af4dd3ff-8ccc-4fcf-891d-4a8cba999709" providerId="ADAL" clId="{B6CA6D83-8DD3-493E-878A-F60EB9741968}" dt="2020-06-15T08:00:29.199" v="4734" actId="1076"/>
          <ac:picMkLst>
            <pc:docMk/>
            <pc:sldMk cId="1193059625" sldId="273"/>
            <ac:picMk id="8" creationId="{39C40F49-4030-42E3-8215-FBC4A3D6C461}"/>
          </ac:picMkLst>
        </pc:picChg>
        <pc:picChg chg="add mod">
          <ac:chgData name="Pavol Grofčík" userId="af4dd3ff-8ccc-4fcf-891d-4a8cba999709" providerId="ADAL" clId="{B6CA6D83-8DD3-493E-878A-F60EB9741968}" dt="2020-06-15T08:00:18.263" v="4731" actId="1076"/>
          <ac:picMkLst>
            <pc:docMk/>
            <pc:sldMk cId="1193059625" sldId="273"/>
            <ac:picMk id="10" creationId="{215F4B08-8D7D-40C2-B708-AF410A0864BF}"/>
          </ac:picMkLst>
        </pc:picChg>
      </pc:sldChg>
      <pc:sldChg chg="addSp delSp modSp new mod">
        <pc:chgData name="Pavol Grofčík" userId="af4dd3ff-8ccc-4fcf-891d-4a8cba999709" providerId="ADAL" clId="{B6CA6D83-8DD3-493E-878A-F60EB9741968}" dt="2020-06-15T08:02:26.283" v="4805" actId="20577"/>
        <pc:sldMkLst>
          <pc:docMk/>
          <pc:sldMk cId="1023248745" sldId="274"/>
        </pc:sldMkLst>
        <pc:spChg chg="mod">
          <ac:chgData name="Pavol Grofčík" userId="af4dd3ff-8ccc-4fcf-891d-4a8cba999709" providerId="ADAL" clId="{B6CA6D83-8DD3-493E-878A-F60EB9741968}" dt="2020-06-15T08:02:26.283" v="4805" actId="20577"/>
          <ac:spMkLst>
            <pc:docMk/>
            <pc:sldMk cId="1023248745" sldId="274"/>
            <ac:spMk id="2" creationId="{6863D1CE-1BDF-4685-884C-829BB61F2441}"/>
          </ac:spMkLst>
        </pc:spChg>
        <pc:spChg chg="del">
          <ac:chgData name="Pavol Grofčík" userId="af4dd3ff-8ccc-4fcf-891d-4a8cba999709" providerId="ADAL" clId="{B6CA6D83-8DD3-493E-878A-F60EB9741968}" dt="2020-06-15T08:02:02.676" v="4790"/>
          <ac:spMkLst>
            <pc:docMk/>
            <pc:sldMk cId="1023248745" sldId="274"/>
            <ac:spMk id="3" creationId="{3A7A0923-0BCD-4C8B-8721-A1E2F5D35A38}"/>
          </ac:spMkLst>
        </pc:spChg>
        <pc:picChg chg="add mod">
          <ac:chgData name="Pavol Grofčík" userId="af4dd3ff-8ccc-4fcf-891d-4a8cba999709" providerId="ADAL" clId="{B6CA6D83-8DD3-493E-878A-F60EB9741968}" dt="2020-06-15T08:02:05.931" v="4791" actId="27614"/>
          <ac:picMkLst>
            <pc:docMk/>
            <pc:sldMk cId="1023248745" sldId="274"/>
            <ac:picMk id="6" creationId="{0D5AD4DD-709D-4E4C-A75A-F2E8484D33DC}"/>
          </ac:picMkLst>
        </pc:picChg>
      </pc:sldChg>
    </pc:docChg>
  </pc:docChgLst>
  <pc:docChgLst>
    <pc:chgData name="Pavol Grofčík" userId="af4dd3ff-8ccc-4fcf-891d-4a8cba999709" providerId="ADAL" clId="{9B1E1535-0CC1-4672-AFCE-3116F533B07F}"/>
    <pc:docChg chg="undo redo custSel mod addSld delSld modSld sldOrd">
      <pc:chgData name="Pavol Grofčík" userId="af4dd3ff-8ccc-4fcf-891d-4a8cba999709" providerId="ADAL" clId="{9B1E1535-0CC1-4672-AFCE-3116F533B07F}" dt="2020-06-16T09:21:10.048" v="1705" actId="1076"/>
      <pc:docMkLst>
        <pc:docMk/>
      </pc:docMkLst>
      <pc:sldChg chg="modSp mod">
        <pc:chgData name="Pavol Grofčík" userId="af4dd3ff-8ccc-4fcf-891d-4a8cba999709" providerId="ADAL" clId="{9B1E1535-0CC1-4672-AFCE-3116F533B07F}" dt="2020-06-16T08:56:10.527" v="1669" actId="20577"/>
        <pc:sldMkLst>
          <pc:docMk/>
          <pc:sldMk cId="3320074126" sldId="256"/>
        </pc:sldMkLst>
        <pc:spChg chg="mod">
          <ac:chgData name="Pavol Grofčík" userId="af4dd3ff-8ccc-4fcf-891d-4a8cba999709" providerId="ADAL" clId="{9B1E1535-0CC1-4672-AFCE-3116F533B07F}" dt="2020-06-16T06:11:05.925" v="1627" actId="20577"/>
          <ac:spMkLst>
            <pc:docMk/>
            <pc:sldMk cId="3320074126" sldId="256"/>
            <ac:spMk id="5" creationId="{E74E2DD0-E3A1-446F-B7FF-58D8EF0659B3}"/>
          </ac:spMkLst>
        </pc:spChg>
        <pc:spChg chg="mod">
          <ac:chgData name="Pavol Grofčík" userId="af4dd3ff-8ccc-4fcf-891d-4a8cba999709" providerId="ADAL" clId="{9B1E1535-0CC1-4672-AFCE-3116F533B07F}" dt="2020-06-15T16:57:51.376" v="727" actId="1076"/>
          <ac:spMkLst>
            <pc:docMk/>
            <pc:sldMk cId="3320074126" sldId="256"/>
            <ac:spMk id="6" creationId="{F4FF4201-5897-440D-A6FB-78B0AC69BF6E}"/>
          </ac:spMkLst>
        </pc:spChg>
        <pc:spChg chg="mod">
          <ac:chgData name="Pavol Grofčík" userId="af4dd3ff-8ccc-4fcf-891d-4a8cba999709" providerId="ADAL" clId="{9B1E1535-0CC1-4672-AFCE-3116F533B07F}" dt="2020-06-16T08:56:10.527" v="1669" actId="20577"/>
          <ac:spMkLst>
            <pc:docMk/>
            <pc:sldMk cId="3320074126" sldId="256"/>
            <ac:spMk id="8" creationId="{912A281C-308B-45ED-A220-C11ADCDC5926}"/>
          </ac:spMkLst>
        </pc:spChg>
      </pc:sldChg>
      <pc:sldChg chg="addSp delSp modSp mod modAnim">
        <pc:chgData name="Pavol Grofčík" userId="af4dd3ff-8ccc-4fcf-891d-4a8cba999709" providerId="ADAL" clId="{9B1E1535-0CC1-4672-AFCE-3116F533B07F}" dt="2020-06-16T06:23:11.120" v="1663" actId="20577"/>
        <pc:sldMkLst>
          <pc:docMk/>
          <pc:sldMk cId="2429411761" sldId="258"/>
        </pc:sldMkLst>
        <pc:spChg chg="mod">
          <ac:chgData name="Pavol Grofčík" userId="af4dd3ff-8ccc-4fcf-891d-4a8cba999709" providerId="ADAL" clId="{9B1E1535-0CC1-4672-AFCE-3116F533B07F}" dt="2020-06-16T06:23:11.120" v="1663" actId="20577"/>
          <ac:spMkLst>
            <pc:docMk/>
            <pc:sldMk cId="2429411761" sldId="258"/>
            <ac:spMk id="3" creationId="{8E334B78-B876-42F2-A034-DBDD493C1181}"/>
          </ac:spMkLst>
        </pc:spChg>
        <pc:spChg chg="mod">
          <ac:chgData name="Pavol Grofčík" userId="af4dd3ff-8ccc-4fcf-891d-4a8cba999709" providerId="ADAL" clId="{9B1E1535-0CC1-4672-AFCE-3116F533B07F}" dt="2020-06-16T06:11:10.379" v="1629" actId="20577"/>
          <ac:spMkLst>
            <pc:docMk/>
            <pc:sldMk cId="2429411761" sldId="258"/>
            <ac:spMk id="4" creationId="{6ACBE686-8692-436B-B08F-0D5920716F67}"/>
          </ac:spMkLst>
        </pc:spChg>
        <pc:spChg chg="del mod">
          <ac:chgData name="Pavol Grofčík" userId="af4dd3ff-8ccc-4fcf-891d-4a8cba999709" providerId="ADAL" clId="{9B1E1535-0CC1-4672-AFCE-3116F533B07F}" dt="2020-06-15T12:54:51.740" v="316" actId="478"/>
          <ac:spMkLst>
            <pc:docMk/>
            <pc:sldMk cId="2429411761" sldId="258"/>
            <ac:spMk id="5" creationId="{CA641D65-BB80-402A-967E-20A6A4AC22C9}"/>
          </ac:spMkLst>
        </pc:spChg>
        <pc:spChg chg="add mod">
          <ac:chgData name="Pavol Grofčík" userId="af4dd3ff-8ccc-4fcf-891d-4a8cba999709" providerId="ADAL" clId="{9B1E1535-0CC1-4672-AFCE-3116F533B07F}" dt="2020-06-15T15:01:14.371" v="658" actId="404"/>
          <ac:spMkLst>
            <pc:docMk/>
            <pc:sldMk cId="2429411761" sldId="258"/>
            <ac:spMk id="8" creationId="{EA62D521-9B9D-4944-9E2D-ADDDDF2A6C63}"/>
          </ac:spMkLst>
        </pc:spChg>
      </pc:sldChg>
      <pc:sldChg chg="modSp mod modAnim">
        <pc:chgData name="Pavol Grofčík" userId="af4dd3ff-8ccc-4fcf-891d-4a8cba999709" providerId="ADAL" clId="{9B1E1535-0CC1-4672-AFCE-3116F533B07F}" dt="2020-06-16T06:11:20.659" v="1633" actId="20577"/>
        <pc:sldMkLst>
          <pc:docMk/>
          <pc:sldMk cId="852584846" sldId="259"/>
        </pc:sldMkLst>
        <pc:spChg chg="mod">
          <ac:chgData name="Pavol Grofčík" userId="af4dd3ff-8ccc-4fcf-891d-4a8cba999709" providerId="ADAL" clId="{9B1E1535-0CC1-4672-AFCE-3116F533B07F}" dt="2020-06-16T06:11:20.659" v="1633" actId="20577"/>
          <ac:spMkLst>
            <pc:docMk/>
            <pc:sldMk cId="852584846" sldId="259"/>
            <ac:spMk id="4" creationId="{35C74FBA-F896-49AF-A992-4C668B294CB2}"/>
          </ac:spMkLst>
        </pc:spChg>
      </pc:sldChg>
      <pc:sldChg chg="addSp modSp mod modAnim">
        <pc:chgData name="Pavol Grofčík" userId="af4dd3ff-8ccc-4fcf-891d-4a8cba999709" providerId="ADAL" clId="{9B1E1535-0CC1-4672-AFCE-3116F533B07F}" dt="2020-06-16T06:11:17.275" v="1631" actId="20577"/>
        <pc:sldMkLst>
          <pc:docMk/>
          <pc:sldMk cId="1299122288" sldId="260"/>
        </pc:sldMkLst>
        <pc:spChg chg="add mod">
          <ac:chgData name="Pavol Grofčík" userId="af4dd3ff-8ccc-4fcf-891d-4a8cba999709" providerId="ADAL" clId="{9B1E1535-0CC1-4672-AFCE-3116F533B07F}" dt="2020-06-15T17:00:52.119" v="739" actId="14100"/>
          <ac:spMkLst>
            <pc:docMk/>
            <pc:sldMk cId="1299122288" sldId="260"/>
            <ac:spMk id="3" creationId="{006AE65A-B01E-441E-B870-17B22C806323}"/>
          </ac:spMkLst>
        </pc:spChg>
        <pc:spChg chg="mod">
          <ac:chgData name="Pavol Grofčík" userId="af4dd3ff-8ccc-4fcf-891d-4a8cba999709" providerId="ADAL" clId="{9B1E1535-0CC1-4672-AFCE-3116F533B07F}" dt="2020-06-16T06:11:17.275" v="1631" actId="20577"/>
          <ac:spMkLst>
            <pc:docMk/>
            <pc:sldMk cId="1299122288" sldId="260"/>
            <ac:spMk id="4" creationId="{51A2FA5A-74A0-40C3-988C-6FE8E0C01F51}"/>
          </ac:spMkLst>
        </pc:spChg>
        <pc:spChg chg="mod">
          <ac:chgData name="Pavol Grofčík" userId="af4dd3ff-8ccc-4fcf-891d-4a8cba999709" providerId="ADAL" clId="{9B1E1535-0CC1-4672-AFCE-3116F533B07F}" dt="2020-06-15T17:00:41.983" v="738" actId="1076"/>
          <ac:spMkLst>
            <pc:docMk/>
            <pc:sldMk cId="1299122288" sldId="260"/>
            <ac:spMk id="6" creationId="{E85659EE-AAFC-4321-BB1B-AE52B605B646}"/>
          </ac:spMkLst>
        </pc:spChg>
        <pc:spChg chg="mod">
          <ac:chgData name="Pavol Grofčík" userId="af4dd3ff-8ccc-4fcf-891d-4a8cba999709" providerId="ADAL" clId="{9B1E1535-0CC1-4672-AFCE-3116F533B07F}" dt="2020-06-15T15:01:06.122" v="657" actId="404"/>
          <ac:spMkLst>
            <pc:docMk/>
            <pc:sldMk cId="1299122288" sldId="260"/>
            <ac:spMk id="9" creationId="{DE5C2C72-100B-4494-855C-F2F642F7AC8A}"/>
          </ac:spMkLst>
        </pc:spChg>
        <pc:spChg chg="mod">
          <ac:chgData name="Pavol Grofčík" userId="af4dd3ff-8ccc-4fcf-891d-4a8cba999709" providerId="ADAL" clId="{9B1E1535-0CC1-4672-AFCE-3116F533B07F}" dt="2020-06-15T14:48:14.049" v="570" actId="313"/>
          <ac:spMkLst>
            <pc:docMk/>
            <pc:sldMk cId="1299122288" sldId="260"/>
            <ac:spMk id="10" creationId="{00324CCB-4CF6-4FB8-9019-47DF695C97D2}"/>
          </ac:spMkLst>
        </pc:spChg>
      </pc:sldChg>
      <pc:sldChg chg="modSp mod modAnim">
        <pc:chgData name="Pavol Grofčík" userId="af4dd3ff-8ccc-4fcf-891d-4a8cba999709" providerId="ADAL" clId="{9B1E1535-0CC1-4672-AFCE-3116F533B07F}" dt="2020-06-16T06:11:24.737" v="1635" actId="20577"/>
        <pc:sldMkLst>
          <pc:docMk/>
          <pc:sldMk cId="670518322" sldId="261"/>
        </pc:sldMkLst>
        <pc:spChg chg="mod">
          <ac:chgData name="Pavol Grofčík" userId="af4dd3ff-8ccc-4fcf-891d-4a8cba999709" providerId="ADAL" clId="{9B1E1535-0CC1-4672-AFCE-3116F533B07F}" dt="2020-06-16T06:11:24.737" v="1635" actId="20577"/>
          <ac:spMkLst>
            <pc:docMk/>
            <pc:sldMk cId="670518322" sldId="261"/>
            <ac:spMk id="4" creationId="{392AC16E-008A-4F94-940E-00A16E2395FF}"/>
          </ac:spMkLst>
        </pc:spChg>
      </pc:sldChg>
      <pc:sldChg chg="modSp mod modAnim">
        <pc:chgData name="Pavol Grofčík" userId="af4dd3ff-8ccc-4fcf-891d-4a8cba999709" providerId="ADAL" clId="{9B1E1535-0CC1-4672-AFCE-3116F533B07F}" dt="2020-06-16T06:11:36.861" v="1639" actId="20577"/>
        <pc:sldMkLst>
          <pc:docMk/>
          <pc:sldMk cId="1197600218" sldId="263"/>
        </pc:sldMkLst>
        <pc:spChg chg="mod">
          <ac:chgData name="Pavol Grofčík" userId="af4dd3ff-8ccc-4fcf-891d-4a8cba999709" providerId="ADAL" clId="{9B1E1535-0CC1-4672-AFCE-3116F533B07F}" dt="2020-06-15T17:05:42.347" v="826" actId="20577"/>
          <ac:spMkLst>
            <pc:docMk/>
            <pc:sldMk cId="1197600218" sldId="263"/>
            <ac:spMk id="3" creationId="{9F9224B7-CEC1-4755-A591-30BA5404FD33}"/>
          </ac:spMkLst>
        </pc:spChg>
        <pc:spChg chg="mod">
          <ac:chgData name="Pavol Grofčík" userId="af4dd3ff-8ccc-4fcf-891d-4a8cba999709" providerId="ADAL" clId="{9B1E1535-0CC1-4672-AFCE-3116F533B07F}" dt="2020-06-16T06:11:36.861" v="1639" actId="20577"/>
          <ac:spMkLst>
            <pc:docMk/>
            <pc:sldMk cId="1197600218" sldId="263"/>
            <ac:spMk id="4" creationId="{C5E4260B-AEBA-4469-A99E-BF4D1EA0B6FF}"/>
          </ac:spMkLst>
        </pc:spChg>
      </pc:sldChg>
      <pc:sldChg chg="addSp modSp mod modAnim">
        <pc:chgData name="Pavol Grofčík" userId="af4dd3ff-8ccc-4fcf-891d-4a8cba999709" providerId="ADAL" clId="{9B1E1535-0CC1-4672-AFCE-3116F533B07F}" dt="2020-06-16T06:11:41.318" v="1641" actId="20577"/>
        <pc:sldMkLst>
          <pc:docMk/>
          <pc:sldMk cId="4234861211" sldId="264"/>
        </pc:sldMkLst>
        <pc:spChg chg="mod">
          <ac:chgData name="Pavol Grofčík" userId="af4dd3ff-8ccc-4fcf-891d-4a8cba999709" providerId="ADAL" clId="{9B1E1535-0CC1-4672-AFCE-3116F533B07F}" dt="2020-06-15T13:03:08.072" v="481" actId="20577"/>
          <ac:spMkLst>
            <pc:docMk/>
            <pc:sldMk cId="4234861211" sldId="264"/>
            <ac:spMk id="2" creationId="{13C25FC3-06E3-40D0-A2CD-6D9DAC30F091}"/>
          </ac:spMkLst>
        </pc:spChg>
        <pc:spChg chg="mod">
          <ac:chgData name="Pavol Grofčík" userId="af4dd3ff-8ccc-4fcf-891d-4a8cba999709" providerId="ADAL" clId="{9B1E1535-0CC1-4672-AFCE-3116F533B07F}" dt="2020-06-16T05:27:42.893" v="1425" actId="20577"/>
          <ac:spMkLst>
            <pc:docMk/>
            <pc:sldMk cId="4234861211" sldId="264"/>
            <ac:spMk id="3" creationId="{5CEB2C06-81C7-4AE7-A6A3-D470D20B1759}"/>
          </ac:spMkLst>
        </pc:spChg>
        <pc:spChg chg="mod">
          <ac:chgData name="Pavol Grofčík" userId="af4dd3ff-8ccc-4fcf-891d-4a8cba999709" providerId="ADAL" clId="{9B1E1535-0CC1-4672-AFCE-3116F533B07F}" dt="2020-06-16T06:11:41.318" v="1641" actId="20577"/>
          <ac:spMkLst>
            <pc:docMk/>
            <pc:sldMk cId="4234861211" sldId="264"/>
            <ac:spMk id="4" creationId="{C09877D7-C704-48C0-832A-75365F712901}"/>
          </ac:spMkLst>
        </pc:spChg>
        <pc:spChg chg="add mod">
          <ac:chgData name="Pavol Grofčík" userId="af4dd3ff-8ccc-4fcf-891d-4a8cba999709" providerId="ADAL" clId="{9B1E1535-0CC1-4672-AFCE-3116F533B07F}" dt="2020-06-15T15:03:24.926" v="725" actId="207"/>
          <ac:spMkLst>
            <pc:docMk/>
            <pc:sldMk cId="4234861211" sldId="264"/>
            <ac:spMk id="5" creationId="{BE168552-E79B-4A35-BF54-A3B4FA436156}"/>
          </ac:spMkLst>
        </pc:spChg>
        <pc:spChg chg="mod">
          <ac:chgData name="Pavol Grofčík" userId="af4dd3ff-8ccc-4fcf-891d-4a8cba999709" providerId="ADAL" clId="{9B1E1535-0CC1-4672-AFCE-3116F533B07F}" dt="2020-06-15T15:02:01.860" v="663" actId="404"/>
          <ac:spMkLst>
            <pc:docMk/>
            <pc:sldMk cId="4234861211" sldId="264"/>
            <ac:spMk id="8" creationId="{BA41C06F-30C6-4759-A2A4-A1DBC7FACB41}"/>
          </ac:spMkLst>
        </pc:spChg>
        <pc:picChg chg="mod">
          <ac:chgData name="Pavol Grofčík" userId="af4dd3ff-8ccc-4fcf-891d-4a8cba999709" providerId="ADAL" clId="{9B1E1535-0CC1-4672-AFCE-3116F533B07F}" dt="2020-06-15T15:02:16.313" v="666" actId="14100"/>
          <ac:picMkLst>
            <pc:docMk/>
            <pc:sldMk cId="4234861211" sldId="264"/>
            <ac:picMk id="6" creationId="{9693CBDD-CA26-43BF-BFA2-F4038BDF36DF}"/>
          </ac:picMkLst>
        </pc:picChg>
      </pc:sldChg>
      <pc:sldChg chg="addSp modSp mod modAnim">
        <pc:chgData name="Pavol Grofčík" userId="af4dd3ff-8ccc-4fcf-891d-4a8cba999709" providerId="ADAL" clId="{9B1E1535-0CC1-4672-AFCE-3116F533B07F}" dt="2020-06-16T06:16:09.568" v="1655" actId="207"/>
        <pc:sldMkLst>
          <pc:docMk/>
          <pc:sldMk cId="1098236911" sldId="267"/>
        </pc:sldMkLst>
        <pc:spChg chg="mod">
          <ac:chgData name="Pavol Grofčík" userId="af4dd3ff-8ccc-4fcf-891d-4a8cba999709" providerId="ADAL" clId="{9B1E1535-0CC1-4672-AFCE-3116F533B07F}" dt="2020-06-16T06:16:09.568" v="1655" actId="207"/>
          <ac:spMkLst>
            <pc:docMk/>
            <pc:sldMk cId="1098236911" sldId="267"/>
            <ac:spMk id="2" creationId="{05EB4C91-28A4-48E1-85D9-69E014AEB74F}"/>
          </ac:spMkLst>
        </pc:spChg>
        <pc:spChg chg="mod">
          <ac:chgData name="Pavol Grofčík" userId="af4dd3ff-8ccc-4fcf-891d-4a8cba999709" providerId="ADAL" clId="{9B1E1535-0CC1-4672-AFCE-3116F533B07F}" dt="2020-06-16T06:12:02.809" v="1650" actId="20577"/>
          <ac:spMkLst>
            <pc:docMk/>
            <pc:sldMk cId="1098236911" sldId="267"/>
            <ac:spMk id="4" creationId="{8060F3C5-B3EB-4A9C-89C9-E0DB40D442D0}"/>
          </ac:spMkLst>
        </pc:spChg>
        <pc:spChg chg="add mod">
          <ac:chgData name="Pavol Grofčík" userId="af4dd3ff-8ccc-4fcf-891d-4a8cba999709" providerId="ADAL" clId="{9B1E1535-0CC1-4672-AFCE-3116F533B07F}" dt="2020-06-15T08:55:57.203" v="16" actId="20577"/>
          <ac:spMkLst>
            <pc:docMk/>
            <pc:sldMk cId="1098236911" sldId="267"/>
            <ac:spMk id="8" creationId="{4961B519-DCE4-4B98-B538-7E2E71841D80}"/>
          </ac:spMkLst>
        </pc:spChg>
        <pc:spChg chg="add mod">
          <ac:chgData name="Pavol Grofčík" userId="af4dd3ff-8ccc-4fcf-891d-4a8cba999709" providerId="ADAL" clId="{9B1E1535-0CC1-4672-AFCE-3116F533B07F}" dt="2020-06-15T08:56:17.946" v="21" actId="255"/>
          <ac:spMkLst>
            <pc:docMk/>
            <pc:sldMk cId="1098236911" sldId="267"/>
            <ac:spMk id="9" creationId="{7C1B5F01-B697-49C3-8E5B-D134C4698F03}"/>
          </ac:spMkLst>
        </pc:spChg>
        <pc:picChg chg="mod">
          <ac:chgData name="Pavol Grofčík" userId="af4dd3ff-8ccc-4fcf-891d-4a8cba999709" providerId="ADAL" clId="{9B1E1535-0CC1-4672-AFCE-3116F533B07F}" dt="2020-06-16T05:15:55.779" v="1362" actId="1076"/>
          <ac:picMkLst>
            <pc:docMk/>
            <pc:sldMk cId="1098236911" sldId="267"/>
            <ac:picMk id="6" creationId="{F6349A4E-607C-4802-9578-A5E9626B92F9}"/>
          </ac:picMkLst>
        </pc:picChg>
      </pc:sldChg>
      <pc:sldChg chg="modSp mod ord">
        <pc:chgData name="Pavol Grofčík" userId="af4dd3ff-8ccc-4fcf-891d-4a8cba999709" providerId="ADAL" clId="{9B1E1535-0CC1-4672-AFCE-3116F533B07F}" dt="2020-06-15T11:27:56.487" v="217"/>
        <pc:sldMkLst>
          <pc:docMk/>
          <pc:sldMk cId="2189979368" sldId="268"/>
        </pc:sldMkLst>
        <pc:spChg chg="mod">
          <ac:chgData name="Pavol Grofčík" userId="af4dd3ff-8ccc-4fcf-891d-4a8cba999709" providerId="ADAL" clId="{9B1E1535-0CC1-4672-AFCE-3116F533B07F}" dt="2020-06-15T09:02:31.364" v="119" actId="20577"/>
          <ac:spMkLst>
            <pc:docMk/>
            <pc:sldMk cId="2189979368" sldId="268"/>
            <ac:spMk id="3" creationId="{1B319F76-E0C8-4CEB-B61A-9CC5DE81FC46}"/>
          </ac:spMkLst>
        </pc:spChg>
      </pc:sldChg>
      <pc:sldChg chg="modSp mod">
        <pc:chgData name="Pavol Grofčík" userId="af4dd3ff-8ccc-4fcf-891d-4a8cba999709" providerId="ADAL" clId="{9B1E1535-0CC1-4672-AFCE-3116F533B07F}" dt="2020-06-16T06:12:06.841" v="1652" actId="20577"/>
        <pc:sldMkLst>
          <pc:docMk/>
          <pc:sldMk cId="3767084248" sldId="269"/>
        </pc:sldMkLst>
        <pc:spChg chg="mod">
          <ac:chgData name="Pavol Grofčík" userId="af4dd3ff-8ccc-4fcf-891d-4a8cba999709" providerId="ADAL" clId="{9B1E1535-0CC1-4672-AFCE-3116F533B07F}" dt="2020-06-16T06:12:06.841" v="1652" actId="20577"/>
          <ac:spMkLst>
            <pc:docMk/>
            <pc:sldMk cId="3767084248" sldId="269"/>
            <ac:spMk id="4" creationId="{6DD25B30-4084-4A47-8C9C-C668BF4C62EB}"/>
          </ac:spMkLst>
        </pc:spChg>
        <pc:spChg chg="mod">
          <ac:chgData name="Pavol Grofčík" userId="af4dd3ff-8ccc-4fcf-891d-4a8cba999709" providerId="ADAL" clId="{9B1E1535-0CC1-4672-AFCE-3116F533B07F}" dt="2020-06-16T05:16:32.970" v="1363"/>
          <ac:spMkLst>
            <pc:docMk/>
            <pc:sldMk cId="3767084248" sldId="269"/>
            <ac:spMk id="16" creationId="{D69EDC5D-7E70-41E1-AFF5-FEDB7D8DCE60}"/>
          </ac:spMkLst>
        </pc:spChg>
      </pc:sldChg>
      <pc:sldChg chg="addSp modSp mod">
        <pc:chgData name="Pavol Grofčík" userId="af4dd3ff-8ccc-4fcf-891d-4a8cba999709" providerId="ADAL" clId="{9B1E1535-0CC1-4672-AFCE-3116F533B07F}" dt="2020-06-16T06:11:30.351" v="1637" actId="20577"/>
        <pc:sldMkLst>
          <pc:docMk/>
          <pc:sldMk cId="3952483703" sldId="270"/>
        </pc:sldMkLst>
        <pc:spChg chg="mod">
          <ac:chgData name="Pavol Grofčík" userId="af4dd3ff-8ccc-4fcf-891d-4a8cba999709" providerId="ADAL" clId="{9B1E1535-0CC1-4672-AFCE-3116F533B07F}" dt="2020-06-15T14:55:52.125" v="598" actId="20577"/>
          <ac:spMkLst>
            <pc:docMk/>
            <pc:sldMk cId="3952483703" sldId="270"/>
            <ac:spMk id="3" creationId="{41F52FDA-F5AF-4D96-9680-581C0CAC6511}"/>
          </ac:spMkLst>
        </pc:spChg>
        <pc:spChg chg="mod">
          <ac:chgData name="Pavol Grofčík" userId="af4dd3ff-8ccc-4fcf-891d-4a8cba999709" providerId="ADAL" clId="{9B1E1535-0CC1-4672-AFCE-3116F533B07F}" dt="2020-06-16T06:11:30.351" v="1637" actId="20577"/>
          <ac:spMkLst>
            <pc:docMk/>
            <pc:sldMk cId="3952483703" sldId="270"/>
            <ac:spMk id="4" creationId="{1D452E76-6ABF-4E23-ADCF-95425C7CC8FA}"/>
          </ac:spMkLst>
        </pc:spChg>
        <pc:spChg chg="mod">
          <ac:chgData name="Pavol Grofčík" userId="af4dd3ff-8ccc-4fcf-891d-4a8cba999709" providerId="ADAL" clId="{9B1E1535-0CC1-4672-AFCE-3116F533B07F}" dt="2020-06-15T12:52:51.306" v="289" actId="164"/>
          <ac:spMkLst>
            <pc:docMk/>
            <pc:sldMk cId="3952483703" sldId="270"/>
            <ac:spMk id="9" creationId="{D2794E4C-1EF2-47D3-B573-8EAD1D2A94E3}"/>
          </ac:spMkLst>
        </pc:spChg>
        <pc:spChg chg="mod">
          <ac:chgData name="Pavol Grofčík" userId="af4dd3ff-8ccc-4fcf-891d-4a8cba999709" providerId="ADAL" clId="{9B1E1535-0CC1-4672-AFCE-3116F533B07F}" dt="2020-06-15T12:52:51.306" v="289" actId="164"/>
          <ac:spMkLst>
            <pc:docMk/>
            <pc:sldMk cId="3952483703" sldId="270"/>
            <ac:spMk id="10" creationId="{DB20BC74-7A2D-4437-A348-1F19D8F41814}"/>
          </ac:spMkLst>
        </pc:spChg>
        <pc:spChg chg="mod">
          <ac:chgData name="Pavol Grofčík" userId="af4dd3ff-8ccc-4fcf-891d-4a8cba999709" providerId="ADAL" clId="{9B1E1535-0CC1-4672-AFCE-3116F533B07F}" dt="2020-06-15T12:52:51.306" v="289" actId="164"/>
          <ac:spMkLst>
            <pc:docMk/>
            <pc:sldMk cId="3952483703" sldId="270"/>
            <ac:spMk id="12" creationId="{BD46B781-3123-4A25-BDC0-DD0E2B7192C4}"/>
          </ac:spMkLst>
        </pc:spChg>
        <pc:spChg chg="mod">
          <ac:chgData name="Pavol Grofčík" userId="af4dd3ff-8ccc-4fcf-891d-4a8cba999709" providerId="ADAL" clId="{9B1E1535-0CC1-4672-AFCE-3116F533B07F}" dt="2020-06-15T12:52:51.306" v="289" actId="164"/>
          <ac:spMkLst>
            <pc:docMk/>
            <pc:sldMk cId="3952483703" sldId="270"/>
            <ac:spMk id="13" creationId="{7F710E17-3E29-4E34-B5D4-EFA010D028A2}"/>
          </ac:spMkLst>
        </pc:spChg>
        <pc:spChg chg="mod">
          <ac:chgData name="Pavol Grofčík" userId="af4dd3ff-8ccc-4fcf-891d-4a8cba999709" providerId="ADAL" clId="{9B1E1535-0CC1-4672-AFCE-3116F533B07F}" dt="2020-06-15T12:52:51.306" v="289" actId="164"/>
          <ac:spMkLst>
            <pc:docMk/>
            <pc:sldMk cId="3952483703" sldId="270"/>
            <ac:spMk id="16" creationId="{52B467F5-5487-4E36-A0BC-C67B261F8262}"/>
          </ac:spMkLst>
        </pc:spChg>
        <pc:spChg chg="mod">
          <ac:chgData name="Pavol Grofčík" userId="af4dd3ff-8ccc-4fcf-891d-4a8cba999709" providerId="ADAL" clId="{9B1E1535-0CC1-4672-AFCE-3116F533B07F}" dt="2020-06-15T12:52:51.306" v="289" actId="164"/>
          <ac:spMkLst>
            <pc:docMk/>
            <pc:sldMk cId="3952483703" sldId="270"/>
            <ac:spMk id="17" creationId="{52DCE55F-A170-4CCC-A6FF-D811B14889D2}"/>
          </ac:spMkLst>
        </pc:spChg>
        <pc:spChg chg="mod">
          <ac:chgData name="Pavol Grofčík" userId="af4dd3ff-8ccc-4fcf-891d-4a8cba999709" providerId="ADAL" clId="{9B1E1535-0CC1-4672-AFCE-3116F533B07F}" dt="2020-06-15T12:52:51.306" v="289" actId="164"/>
          <ac:spMkLst>
            <pc:docMk/>
            <pc:sldMk cId="3952483703" sldId="270"/>
            <ac:spMk id="18" creationId="{5250329F-9843-49B6-89C4-A4968A27833C}"/>
          </ac:spMkLst>
        </pc:spChg>
        <pc:spChg chg="mod">
          <ac:chgData name="Pavol Grofčík" userId="af4dd3ff-8ccc-4fcf-891d-4a8cba999709" providerId="ADAL" clId="{9B1E1535-0CC1-4672-AFCE-3116F533B07F}" dt="2020-06-15T12:52:51.306" v="289" actId="164"/>
          <ac:spMkLst>
            <pc:docMk/>
            <pc:sldMk cId="3952483703" sldId="270"/>
            <ac:spMk id="22" creationId="{FCD0A0D7-9C42-43A7-A2CA-C90504909BF0}"/>
          </ac:spMkLst>
        </pc:spChg>
        <pc:spChg chg="mod">
          <ac:chgData name="Pavol Grofčík" userId="af4dd3ff-8ccc-4fcf-891d-4a8cba999709" providerId="ADAL" clId="{9B1E1535-0CC1-4672-AFCE-3116F533B07F}" dt="2020-06-15T12:52:51.306" v="289" actId="164"/>
          <ac:spMkLst>
            <pc:docMk/>
            <pc:sldMk cId="3952483703" sldId="270"/>
            <ac:spMk id="23" creationId="{CDABD116-D459-4BC8-9E3E-6D3836A2A987}"/>
          </ac:spMkLst>
        </pc:spChg>
        <pc:spChg chg="mod">
          <ac:chgData name="Pavol Grofčík" userId="af4dd3ff-8ccc-4fcf-891d-4a8cba999709" providerId="ADAL" clId="{9B1E1535-0CC1-4672-AFCE-3116F533B07F}" dt="2020-06-15T12:53:21.736" v="294" actId="1076"/>
          <ac:spMkLst>
            <pc:docMk/>
            <pc:sldMk cId="3952483703" sldId="270"/>
            <ac:spMk id="26" creationId="{79D9C56C-DC25-438D-B42E-F8191D1F5604}"/>
          </ac:spMkLst>
        </pc:spChg>
        <pc:spChg chg="mod">
          <ac:chgData name="Pavol Grofčík" userId="af4dd3ff-8ccc-4fcf-891d-4a8cba999709" providerId="ADAL" clId="{9B1E1535-0CC1-4672-AFCE-3116F533B07F}" dt="2020-06-15T17:06:53.937" v="902" actId="20577"/>
          <ac:spMkLst>
            <pc:docMk/>
            <pc:sldMk cId="3952483703" sldId="270"/>
            <ac:spMk id="29" creationId="{188DE040-369C-4787-B8D2-A91AAF0BF520}"/>
          </ac:spMkLst>
        </pc:spChg>
        <pc:grpChg chg="mod">
          <ac:chgData name="Pavol Grofčík" userId="af4dd3ff-8ccc-4fcf-891d-4a8cba999709" providerId="ADAL" clId="{9B1E1535-0CC1-4672-AFCE-3116F533B07F}" dt="2020-06-15T12:53:00.104" v="290" actId="164"/>
          <ac:grpSpMkLst>
            <pc:docMk/>
            <pc:sldMk cId="3952483703" sldId="270"/>
            <ac:grpSpMk id="5" creationId="{2D9F659D-D13D-4F6F-9679-4A120E6F372F}"/>
          </ac:grpSpMkLst>
        </pc:grpChg>
        <pc:grpChg chg="mod">
          <ac:chgData name="Pavol Grofčík" userId="af4dd3ff-8ccc-4fcf-891d-4a8cba999709" providerId="ADAL" clId="{9B1E1535-0CC1-4672-AFCE-3116F533B07F}" dt="2020-06-15T12:52:51.306" v="289" actId="164"/>
          <ac:grpSpMkLst>
            <pc:docMk/>
            <pc:sldMk cId="3952483703" sldId="270"/>
            <ac:grpSpMk id="6" creationId="{4EF490D0-6230-4ADC-ACFE-6952FE345AF7}"/>
          </ac:grpSpMkLst>
        </pc:grpChg>
        <pc:grpChg chg="mod">
          <ac:chgData name="Pavol Grofčík" userId="af4dd3ff-8ccc-4fcf-891d-4a8cba999709" providerId="ADAL" clId="{9B1E1535-0CC1-4672-AFCE-3116F533B07F}" dt="2020-06-15T12:52:51.306" v="289" actId="164"/>
          <ac:grpSpMkLst>
            <pc:docMk/>
            <pc:sldMk cId="3952483703" sldId="270"/>
            <ac:grpSpMk id="7" creationId="{2DB3FD8D-9FD6-4A92-AA9B-19D798D2279E}"/>
          </ac:grpSpMkLst>
        </pc:grpChg>
        <pc:grpChg chg="mod">
          <ac:chgData name="Pavol Grofčík" userId="af4dd3ff-8ccc-4fcf-891d-4a8cba999709" providerId="ADAL" clId="{9B1E1535-0CC1-4672-AFCE-3116F533B07F}" dt="2020-06-15T12:52:51.306" v="289" actId="164"/>
          <ac:grpSpMkLst>
            <pc:docMk/>
            <pc:sldMk cId="3952483703" sldId="270"/>
            <ac:grpSpMk id="8" creationId="{6DFBA59A-19C2-4ED3-B6E4-4D6AB54B6038}"/>
          </ac:grpSpMkLst>
        </pc:grpChg>
        <pc:grpChg chg="add mod">
          <ac:chgData name="Pavol Grofčík" userId="af4dd3ff-8ccc-4fcf-891d-4a8cba999709" providerId="ADAL" clId="{9B1E1535-0CC1-4672-AFCE-3116F533B07F}" dt="2020-06-15T12:53:07.848" v="292" actId="164"/>
          <ac:grpSpMkLst>
            <pc:docMk/>
            <pc:sldMk cId="3952483703" sldId="270"/>
            <ac:grpSpMk id="11" creationId="{81EA90A1-856F-423C-B9C1-3C113816B776}"/>
          </ac:grpSpMkLst>
        </pc:grpChg>
        <pc:grpChg chg="mod">
          <ac:chgData name="Pavol Grofčík" userId="af4dd3ff-8ccc-4fcf-891d-4a8cba999709" providerId="ADAL" clId="{9B1E1535-0CC1-4672-AFCE-3116F533B07F}" dt="2020-06-15T12:52:51.306" v="289" actId="164"/>
          <ac:grpSpMkLst>
            <pc:docMk/>
            <pc:sldMk cId="3952483703" sldId="270"/>
            <ac:grpSpMk id="15" creationId="{EFC12277-B6C5-4746-BAB8-E1142B54AB8A}"/>
          </ac:grpSpMkLst>
        </pc:grpChg>
        <pc:grpChg chg="mod">
          <ac:chgData name="Pavol Grofčík" userId="af4dd3ff-8ccc-4fcf-891d-4a8cba999709" providerId="ADAL" clId="{9B1E1535-0CC1-4672-AFCE-3116F533B07F}" dt="2020-06-15T12:52:51.306" v="289" actId="164"/>
          <ac:grpSpMkLst>
            <pc:docMk/>
            <pc:sldMk cId="3952483703" sldId="270"/>
            <ac:grpSpMk id="21" creationId="{D1328097-2C3A-45D9-B167-1C924F171353}"/>
          </ac:grpSpMkLst>
        </pc:grpChg>
        <pc:grpChg chg="add mod">
          <ac:chgData name="Pavol Grofčík" userId="af4dd3ff-8ccc-4fcf-891d-4a8cba999709" providerId="ADAL" clId="{9B1E1535-0CC1-4672-AFCE-3116F533B07F}" dt="2020-06-15T12:53:12.113" v="293" actId="1076"/>
          <ac:grpSpMkLst>
            <pc:docMk/>
            <pc:sldMk cId="3952483703" sldId="270"/>
            <ac:grpSpMk id="27" creationId="{75983CE2-801B-4168-94DD-240E6FFF641E}"/>
          </ac:grpSpMkLst>
        </pc:grpChg>
        <pc:grpChg chg="mod">
          <ac:chgData name="Pavol Grofčík" userId="af4dd3ff-8ccc-4fcf-891d-4a8cba999709" providerId="ADAL" clId="{9B1E1535-0CC1-4672-AFCE-3116F533B07F}" dt="2020-06-15T12:53:00.104" v="290" actId="164"/>
          <ac:grpSpMkLst>
            <pc:docMk/>
            <pc:sldMk cId="3952483703" sldId="270"/>
            <ac:grpSpMk id="58" creationId="{9DAB4986-9937-4A61-8836-4684B18AFE8C}"/>
          </ac:grpSpMkLst>
        </pc:grpChg>
        <pc:grpChg chg="mod">
          <ac:chgData name="Pavol Grofčík" userId="af4dd3ff-8ccc-4fcf-891d-4a8cba999709" providerId="ADAL" clId="{9B1E1535-0CC1-4672-AFCE-3116F533B07F}" dt="2020-06-15T12:53:00.104" v="290" actId="164"/>
          <ac:grpSpMkLst>
            <pc:docMk/>
            <pc:sldMk cId="3952483703" sldId="270"/>
            <ac:grpSpMk id="67" creationId="{F5069D3A-8248-4B79-A017-01DC46CDAC81}"/>
          </ac:grpSpMkLst>
        </pc:grpChg>
        <pc:picChg chg="mod">
          <ac:chgData name="Pavol Grofčík" userId="af4dd3ff-8ccc-4fcf-891d-4a8cba999709" providerId="ADAL" clId="{9B1E1535-0CC1-4672-AFCE-3116F533B07F}" dt="2020-06-15T12:52:51.306" v="289" actId="164"/>
          <ac:picMkLst>
            <pc:docMk/>
            <pc:sldMk cId="3952483703" sldId="270"/>
            <ac:picMk id="56" creationId="{FC09BC5D-2D14-4A2D-A69C-19F22EC1815B}"/>
          </ac:picMkLst>
        </pc:picChg>
        <pc:picChg chg="mod">
          <ac:chgData name="Pavol Grofčík" userId="af4dd3ff-8ccc-4fcf-891d-4a8cba999709" providerId="ADAL" clId="{9B1E1535-0CC1-4672-AFCE-3116F533B07F}" dt="2020-06-15T12:52:51.306" v="289" actId="164"/>
          <ac:picMkLst>
            <pc:docMk/>
            <pc:sldMk cId="3952483703" sldId="270"/>
            <ac:picMk id="57" creationId="{B8543A96-D425-437D-9957-96CD5E8B89D7}"/>
          </ac:picMkLst>
        </pc:picChg>
        <pc:picChg chg="mod">
          <ac:chgData name="Pavol Grofčík" userId="af4dd3ff-8ccc-4fcf-891d-4a8cba999709" providerId="ADAL" clId="{9B1E1535-0CC1-4672-AFCE-3116F533B07F}" dt="2020-06-15T12:52:51.306" v="289" actId="164"/>
          <ac:picMkLst>
            <pc:docMk/>
            <pc:sldMk cId="3952483703" sldId="270"/>
            <ac:picMk id="59" creationId="{E991C65F-2412-4AEB-B530-BDCBE646EC79}"/>
          </ac:picMkLst>
        </pc:picChg>
        <pc:picChg chg="mod">
          <ac:chgData name="Pavol Grofčík" userId="af4dd3ff-8ccc-4fcf-891d-4a8cba999709" providerId="ADAL" clId="{9B1E1535-0CC1-4672-AFCE-3116F533B07F}" dt="2020-06-15T12:52:51.306" v="289" actId="164"/>
          <ac:picMkLst>
            <pc:docMk/>
            <pc:sldMk cId="3952483703" sldId="270"/>
            <ac:picMk id="60" creationId="{39B626E5-6459-4544-A414-FA90364729AD}"/>
          </ac:picMkLst>
        </pc:picChg>
        <pc:picChg chg="mod">
          <ac:chgData name="Pavol Grofčík" userId="af4dd3ff-8ccc-4fcf-891d-4a8cba999709" providerId="ADAL" clId="{9B1E1535-0CC1-4672-AFCE-3116F533B07F}" dt="2020-06-15T12:52:51.306" v="289" actId="164"/>
          <ac:picMkLst>
            <pc:docMk/>
            <pc:sldMk cId="3952483703" sldId="270"/>
            <ac:picMk id="61" creationId="{C4E00499-5633-4D8B-A168-43940A76A9C5}"/>
          </ac:picMkLst>
        </pc:picChg>
        <pc:picChg chg="mod">
          <ac:chgData name="Pavol Grofčík" userId="af4dd3ff-8ccc-4fcf-891d-4a8cba999709" providerId="ADAL" clId="{9B1E1535-0CC1-4672-AFCE-3116F533B07F}" dt="2020-06-15T12:52:51.306" v="289" actId="164"/>
          <ac:picMkLst>
            <pc:docMk/>
            <pc:sldMk cId="3952483703" sldId="270"/>
            <ac:picMk id="63" creationId="{B900BA88-4522-4CED-B362-83F159BC4EDF}"/>
          </ac:picMkLst>
        </pc:picChg>
        <pc:picChg chg="mod">
          <ac:chgData name="Pavol Grofčík" userId="af4dd3ff-8ccc-4fcf-891d-4a8cba999709" providerId="ADAL" clId="{9B1E1535-0CC1-4672-AFCE-3116F533B07F}" dt="2020-06-15T12:52:51.306" v="289" actId="164"/>
          <ac:picMkLst>
            <pc:docMk/>
            <pc:sldMk cId="3952483703" sldId="270"/>
            <ac:picMk id="64" creationId="{1E216F47-6D28-4F0E-A8A2-5315F3D8512E}"/>
          </ac:picMkLst>
        </pc:picChg>
        <pc:cxnChg chg="mod">
          <ac:chgData name="Pavol Grofčík" userId="af4dd3ff-8ccc-4fcf-891d-4a8cba999709" providerId="ADAL" clId="{9B1E1535-0CC1-4672-AFCE-3116F533B07F}" dt="2020-06-15T12:52:51.306" v="289" actId="164"/>
          <ac:cxnSpMkLst>
            <pc:docMk/>
            <pc:sldMk cId="3952483703" sldId="270"/>
            <ac:cxnSpMk id="14" creationId="{CDEEFC44-57D0-43C1-8648-13FFE14297A9}"/>
          </ac:cxnSpMkLst>
        </pc:cxnChg>
        <pc:cxnChg chg="mod">
          <ac:chgData name="Pavol Grofčík" userId="af4dd3ff-8ccc-4fcf-891d-4a8cba999709" providerId="ADAL" clId="{9B1E1535-0CC1-4672-AFCE-3116F533B07F}" dt="2020-06-15T12:52:51.306" v="289" actId="164"/>
          <ac:cxnSpMkLst>
            <pc:docMk/>
            <pc:sldMk cId="3952483703" sldId="270"/>
            <ac:cxnSpMk id="19" creationId="{878C5E35-BA86-4323-AC4B-835F4E8A4AF2}"/>
          </ac:cxnSpMkLst>
        </pc:cxnChg>
        <pc:cxnChg chg="mod">
          <ac:chgData name="Pavol Grofčík" userId="af4dd3ff-8ccc-4fcf-891d-4a8cba999709" providerId="ADAL" clId="{9B1E1535-0CC1-4672-AFCE-3116F533B07F}" dt="2020-06-15T12:52:51.306" v="289" actId="164"/>
          <ac:cxnSpMkLst>
            <pc:docMk/>
            <pc:sldMk cId="3952483703" sldId="270"/>
            <ac:cxnSpMk id="20" creationId="{AD2397B7-9BC5-48CF-9132-493ECF1A6B39}"/>
          </ac:cxnSpMkLst>
        </pc:cxnChg>
        <pc:cxnChg chg="mod">
          <ac:chgData name="Pavol Grofčík" userId="af4dd3ff-8ccc-4fcf-891d-4a8cba999709" providerId="ADAL" clId="{9B1E1535-0CC1-4672-AFCE-3116F533B07F}" dt="2020-06-15T12:52:51.306" v="289" actId="164"/>
          <ac:cxnSpMkLst>
            <pc:docMk/>
            <pc:sldMk cId="3952483703" sldId="270"/>
            <ac:cxnSpMk id="24" creationId="{6A07B577-B86C-4715-A17F-431074097052}"/>
          </ac:cxnSpMkLst>
        </pc:cxnChg>
        <pc:cxnChg chg="mod">
          <ac:chgData name="Pavol Grofčík" userId="af4dd3ff-8ccc-4fcf-891d-4a8cba999709" providerId="ADAL" clId="{9B1E1535-0CC1-4672-AFCE-3116F533B07F}" dt="2020-06-15T12:52:51.306" v="289" actId="164"/>
          <ac:cxnSpMkLst>
            <pc:docMk/>
            <pc:sldMk cId="3952483703" sldId="270"/>
            <ac:cxnSpMk id="25" creationId="{DD743CAF-63AF-4CEF-8258-31D34DC0C8E5}"/>
          </ac:cxnSpMkLst>
        </pc:cxnChg>
        <pc:cxnChg chg="mod">
          <ac:chgData name="Pavol Grofčík" userId="af4dd3ff-8ccc-4fcf-891d-4a8cba999709" providerId="ADAL" clId="{9B1E1535-0CC1-4672-AFCE-3116F533B07F}" dt="2020-06-15T12:53:07.848" v="292" actId="164"/>
          <ac:cxnSpMkLst>
            <pc:docMk/>
            <pc:sldMk cId="3952483703" sldId="270"/>
            <ac:cxnSpMk id="30" creationId="{BA158CF2-3F53-4739-9860-A474F1107123}"/>
          </ac:cxnSpMkLst>
        </pc:cxnChg>
      </pc:sldChg>
      <pc:sldChg chg="addSp delSp modSp mod setBg">
        <pc:chgData name="Pavol Grofčík" userId="af4dd3ff-8ccc-4fcf-891d-4a8cba999709" providerId="ADAL" clId="{9B1E1535-0CC1-4672-AFCE-3116F533B07F}" dt="2020-06-16T09:21:08.260" v="1703" actId="26606"/>
        <pc:sldMkLst>
          <pc:docMk/>
          <pc:sldMk cId="3008264613" sldId="271"/>
        </pc:sldMkLst>
        <pc:spChg chg="mod">
          <ac:chgData name="Pavol Grofčík" userId="af4dd3ff-8ccc-4fcf-891d-4a8cba999709" providerId="ADAL" clId="{9B1E1535-0CC1-4672-AFCE-3116F533B07F}" dt="2020-06-16T09:21:08.260" v="1703" actId="26606"/>
          <ac:spMkLst>
            <pc:docMk/>
            <pc:sldMk cId="3008264613" sldId="271"/>
            <ac:spMk id="2" creationId="{6020C8A6-530E-4AF5-9833-B8AF8872F667}"/>
          </ac:spMkLst>
        </pc:spChg>
        <pc:spChg chg="mod">
          <ac:chgData name="Pavol Grofčík" userId="af4dd3ff-8ccc-4fcf-891d-4a8cba999709" providerId="ADAL" clId="{9B1E1535-0CC1-4672-AFCE-3116F533B07F}" dt="2020-06-16T09:21:08.260" v="1703" actId="26606"/>
          <ac:spMkLst>
            <pc:docMk/>
            <pc:sldMk cId="3008264613" sldId="271"/>
            <ac:spMk id="3" creationId="{30ED34F1-AE80-478D-921D-29BE758943DC}"/>
          </ac:spMkLst>
        </pc:spChg>
        <pc:spChg chg="mod ord">
          <ac:chgData name="Pavol Grofčík" userId="af4dd3ff-8ccc-4fcf-891d-4a8cba999709" providerId="ADAL" clId="{9B1E1535-0CC1-4672-AFCE-3116F533B07F}" dt="2020-06-16T09:21:08.260" v="1703" actId="26606"/>
          <ac:spMkLst>
            <pc:docMk/>
            <pc:sldMk cId="3008264613" sldId="271"/>
            <ac:spMk id="4" creationId="{7C7FA091-555C-4AB1-8AED-81D4E8F0779C}"/>
          </ac:spMkLst>
        </pc:spChg>
        <pc:spChg chg="add del mod">
          <ac:chgData name="Pavol Grofčík" userId="af4dd3ff-8ccc-4fcf-891d-4a8cba999709" providerId="ADAL" clId="{9B1E1535-0CC1-4672-AFCE-3116F533B07F}" dt="2020-06-15T17:25:56.846" v="970" actId="478"/>
          <ac:spMkLst>
            <pc:docMk/>
            <pc:sldMk cId="3008264613" sldId="271"/>
            <ac:spMk id="10" creationId="{5F9D12D2-382A-4173-B303-7740454C9D5C}"/>
          </ac:spMkLst>
        </pc:spChg>
        <pc:spChg chg="add del">
          <ac:chgData name="Pavol Grofčík" userId="af4dd3ff-8ccc-4fcf-891d-4a8cba999709" providerId="ADAL" clId="{9B1E1535-0CC1-4672-AFCE-3116F533B07F}" dt="2020-06-16T09:21:08.260" v="1703" actId="26606"/>
          <ac:spMkLst>
            <pc:docMk/>
            <pc:sldMk cId="3008264613" sldId="271"/>
            <ac:spMk id="11" creationId="{D4993743-B10A-433C-9996-3035D2C3ABC6}"/>
          </ac:spMkLst>
        </pc:spChg>
        <pc:spChg chg="add del">
          <ac:chgData name="Pavol Grofčík" userId="af4dd3ff-8ccc-4fcf-891d-4a8cba999709" providerId="ADAL" clId="{9B1E1535-0CC1-4672-AFCE-3116F533B07F}" dt="2020-06-16T09:21:08.260" v="1703" actId="26606"/>
          <ac:spMkLst>
            <pc:docMk/>
            <pc:sldMk cId="3008264613" sldId="271"/>
            <ac:spMk id="14" creationId="{BB3B8946-A0AA-42D4-8A24-639DC6EA170E}"/>
          </ac:spMkLst>
        </pc:spChg>
        <pc:spChg chg="add del">
          <ac:chgData name="Pavol Grofčík" userId="af4dd3ff-8ccc-4fcf-891d-4a8cba999709" providerId="ADAL" clId="{9B1E1535-0CC1-4672-AFCE-3116F533B07F}" dt="2020-06-16T09:21:08.260" v="1703" actId="26606"/>
          <ac:spMkLst>
            <pc:docMk/>
            <pc:sldMk cId="3008264613" sldId="271"/>
            <ac:spMk id="16" creationId="{AB1038E6-06EF-4DCB-B52E-D3825C50F7C6}"/>
          </ac:spMkLst>
        </pc:spChg>
        <pc:spChg chg="add del">
          <ac:chgData name="Pavol Grofčík" userId="af4dd3ff-8ccc-4fcf-891d-4a8cba999709" providerId="ADAL" clId="{9B1E1535-0CC1-4672-AFCE-3116F533B07F}" dt="2020-06-16T09:21:08.260" v="1703" actId="26606"/>
          <ac:spMkLst>
            <pc:docMk/>
            <pc:sldMk cId="3008264613" sldId="271"/>
            <ac:spMk id="18" creationId="{5C7EF35C-8B7D-4026-8F09-8B2B2250579B}"/>
          </ac:spMkLst>
        </pc:spChg>
        <pc:spChg chg="add del">
          <ac:chgData name="Pavol Grofčík" userId="af4dd3ff-8ccc-4fcf-891d-4a8cba999709" providerId="ADAL" clId="{9B1E1535-0CC1-4672-AFCE-3116F533B07F}" dt="2020-06-16T09:21:08.260" v="1703" actId="26606"/>
          <ac:spMkLst>
            <pc:docMk/>
            <pc:sldMk cId="3008264613" sldId="271"/>
            <ac:spMk id="20" creationId="{5F24A71D-C0A9-49AC-B2D1-5A9EA2BD383E}"/>
          </ac:spMkLst>
        </pc:spChg>
        <pc:spChg chg="add del">
          <ac:chgData name="Pavol Grofčík" userId="af4dd3ff-8ccc-4fcf-891d-4a8cba999709" providerId="ADAL" clId="{9B1E1535-0CC1-4672-AFCE-3116F533B07F}" dt="2020-06-16T09:21:08.260" v="1703" actId="26606"/>
          <ac:spMkLst>
            <pc:docMk/>
            <pc:sldMk cId="3008264613" sldId="271"/>
            <ac:spMk id="22" creationId="{14280C55-570C-4284-9850-B2BA33DB6726}"/>
          </ac:spMkLst>
        </pc:spChg>
        <pc:spChg chg="add del">
          <ac:chgData name="Pavol Grofčík" userId="af4dd3ff-8ccc-4fcf-891d-4a8cba999709" providerId="ADAL" clId="{9B1E1535-0CC1-4672-AFCE-3116F533B07F}" dt="2020-06-16T09:20:59.311" v="1698" actId="26606"/>
          <ac:spMkLst>
            <pc:docMk/>
            <pc:sldMk cId="3008264613" sldId="271"/>
            <ac:spMk id="27" creationId="{2B566528-1B12-4246-9431-5C2D7D081168}"/>
          </ac:spMkLst>
        </pc:spChg>
        <pc:spChg chg="add del">
          <ac:chgData name="Pavol Grofčík" userId="af4dd3ff-8ccc-4fcf-891d-4a8cba999709" providerId="ADAL" clId="{9B1E1535-0CC1-4672-AFCE-3116F533B07F}" dt="2020-06-16T09:20:59.311" v="1698" actId="26606"/>
          <ac:spMkLst>
            <pc:docMk/>
            <pc:sldMk cId="3008264613" sldId="271"/>
            <ac:spMk id="33" creationId="{D3F51FEB-38FB-4F6C-9F7B-2F2AFAB65463}"/>
          </ac:spMkLst>
        </pc:spChg>
        <pc:spChg chg="add del">
          <ac:chgData name="Pavol Grofčík" userId="af4dd3ff-8ccc-4fcf-891d-4a8cba999709" providerId="ADAL" clId="{9B1E1535-0CC1-4672-AFCE-3116F533B07F}" dt="2020-06-16T09:20:59.311" v="1698" actId="26606"/>
          <ac:spMkLst>
            <pc:docMk/>
            <pc:sldMk cId="3008264613" sldId="271"/>
            <ac:spMk id="35" creationId="{1E547BA6-BAE0-43BB-A7CA-60F69CE252F0}"/>
          </ac:spMkLst>
        </pc:spChg>
        <pc:grpChg chg="del">
          <ac:chgData name="Pavol Grofčík" userId="af4dd3ff-8ccc-4fcf-891d-4a8cba999709" providerId="ADAL" clId="{9B1E1535-0CC1-4672-AFCE-3116F533B07F}" dt="2020-06-15T17:20:34.117" v="918" actId="478"/>
          <ac:grpSpMkLst>
            <pc:docMk/>
            <pc:sldMk cId="3008264613" sldId="271"/>
            <ac:grpSpMk id="5" creationId="{6D6FF29D-E9FB-45B4-A45D-A16240EE7519}"/>
          </ac:grpSpMkLst>
        </pc:grpChg>
        <pc:grpChg chg="add del">
          <ac:chgData name="Pavol Grofčík" userId="af4dd3ff-8ccc-4fcf-891d-4a8cba999709" providerId="ADAL" clId="{9B1E1535-0CC1-4672-AFCE-3116F533B07F}" dt="2020-06-16T09:20:59.311" v="1698" actId="26606"/>
          <ac:grpSpMkLst>
            <pc:docMk/>
            <pc:sldMk cId="3008264613" sldId="271"/>
            <ac:grpSpMk id="29" creationId="{912209CB-3E4C-43AE-B507-08269FAE89F5}"/>
          </ac:grpSpMkLst>
        </pc:grpChg>
        <pc:picChg chg="add del mod">
          <ac:chgData name="Pavol Grofčík" userId="af4dd3ff-8ccc-4fcf-891d-4a8cba999709" providerId="ADAL" clId="{9B1E1535-0CC1-4672-AFCE-3116F533B07F}" dt="2020-06-16T09:01:48.994" v="1670" actId="478"/>
          <ac:picMkLst>
            <pc:docMk/>
            <pc:sldMk cId="3008264613" sldId="271"/>
            <ac:picMk id="5" creationId="{BEE77789-BAB6-473B-AD5B-373A3D8AD29E}"/>
          </ac:picMkLst>
        </pc:picChg>
        <pc:picChg chg="add mod ord">
          <ac:chgData name="Pavol Grofčík" userId="af4dd3ff-8ccc-4fcf-891d-4a8cba999709" providerId="ADAL" clId="{9B1E1535-0CC1-4672-AFCE-3116F533B07F}" dt="2020-06-16T09:21:08.260" v="1703" actId="26606"/>
          <ac:picMkLst>
            <pc:docMk/>
            <pc:sldMk cId="3008264613" sldId="271"/>
            <ac:picMk id="6" creationId="{755D6263-2130-482A-86FD-C0B22D4943E8}"/>
          </ac:picMkLst>
        </pc:picChg>
        <pc:picChg chg="add mod">
          <ac:chgData name="Pavol Grofčík" userId="af4dd3ff-8ccc-4fcf-891d-4a8cba999709" providerId="ADAL" clId="{9B1E1535-0CC1-4672-AFCE-3116F533B07F}" dt="2020-06-16T09:21:08.260" v="1703" actId="26606"/>
          <ac:picMkLst>
            <pc:docMk/>
            <pc:sldMk cId="3008264613" sldId="271"/>
            <ac:picMk id="7" creationId="{FC1592A9-A093-41A3-880A-B6A483C01F24}"/>
          </ac:picMkLst>
        </pc:picChg>
        <pc:picChg chg="add del mod">
          <ac:chgData name="Pavol Grofčík" userId="af4dd3ff-8ccc-4fcf-891d-4a8cba999709" providerId="ADAL" clId="{9B1E1535-0CC1-4672-AFCE-3116F533B07F}" dt="2020-06-15T17:25:48.662" v="967" actId="478"/>
          <ac:picMkLst>
            <pc:docMk/>
            <pc:sldMk cId="3008264613" sldId="271"/>
            <ac:picMk id="9" creationId="{B0B811C7-EB97-41AC-84A2-F2AA8121DA1D}"/>
          </ac:picMkLst>
        </pc:picChg>
        <pc:picChg chg="add del mod">
          <ac:chgData name="Pavol Grofčík" userId="af4dd3ff-8ccc-4fcf-891d-4a8cba999709" providerId="ADAL" clId="{9B1E1535-0CC1-4672-AFCE-3116F533B07F}" dt="2020-06-15T17:24:18.605" v="964" actId="478"/>
          <ac:picMkLst>
            <pc:docMk/>
            <pc:sldMk cId="3008264613" sldId="271"/>
            <ac:picMk id="12" creationId="{EC9C2891-8DEF-4485-87FE-9C388ACF977C}"/>
          </ac:picMkLst>
        </pc:picChg>
        <pc:picChg chg="add del mod">
          <ac:chgData name="Pavol Grofčík" userId="af4dd3ff-8ccc-4fcf-891d-4a8cba999709" providerId="ADAL" clId="{9B1E1535-0CC1-4672-AFCE-3116F533B07F}" dt="2020-06-16T09:03:28.029" v="1679" actId="478"/>
          <ac:picMkLst>
            <pc:docMk/>
            <pc:sldMk cId="3008264613" sldId="271"/>
            <ac:picMk id="13" creationId="{205397F5-8C0F-4B01-A505-36EBED70F3D3}"/>
          </ac:picMkLst>
        </pc:picChg>
      </pc:sldChg>
      <pc:sldChg chg="modSp mod">
        <pc:chgData name="Pavol Grofčík" userId="af4dd3ff-8ccc-4fcf-891d-4a8cba999709" providerId="ADAL" clId="{9B1E1535-0CC1-4672-AFCE-3116F533B07F}" dt="2020-06-16T06:10:04.905" v="1622" actId="1076"/>
        <pc:sldMkLst>
          <pc:docMk/>
          <pc:sldMk cId="2020130984" sldId="272"/>
        </pc:sldMkLst>
        <pc:spChg chg="mod">
          <ac:chgData name="Pavol Grofčík" userId="af4dd3ff-8ccc-4fcf-891d-4a8cba999709" providerId="ADAL" clId="{9B1E1535-0CC1-4672-AFCE-3116F533B07F}" dt="2020-06-16T06:05:12.593" v="1520" actId="120"/>
          <ac:spMkLst>
            <pc:docMk/>
            <pc:sldMk cId="2020130984" sldId="272"/>
            <ac:spMk id="2" creationId="{C40E1AA2-C254-40E5-8EF6-EDE332373B80}"/>
          </ac:spMkLst>
        </pc:spChg>
        <pc:picChg chg="mod">
          <ac:chgData name="Pavol Grofčík" userId="af4dd3ff-8ccc-4fcf-891d-4a8cba999709" providerId="ADAL" clId="{9B1E1535-0CC1-4672-AFCE-3116F533B07F}" dt="2020-06-16T06:10:04.905" v="1622" actId="1076"/>
          <ac:picMkLst>
            <pc:docMk/>
            <pc:sldMk cId="2020130984" sldId="272"/>
            <ac:picMk id="6" creationId="{C58D4B4A-8F06-435D-B072-53DF366CAB3F}"/>
          </ac:picMkLst>
        </pc:picChg>
        <pc:picChg chg="mod">
          <ac:chgData name="Pavol Grofčík" userId="af4dd3ff-8ccc-4fcf-891d-4a8cba999709" providerId="ADAL" clId="{9B1E1535-0CC1-4672-AFCE-3116F533B07F}" dt="2020-06-16T06:10:04.905" v="1622" actId="1076"/>
          <ac:picMkLst>
            <pc:docMk/>
            <pc:sldMk cId="2020130984" sldId="272"/>
            <ac:picMk id="8" creationId="{17F629B8-B25C-43A9-BC0C-EA870EFC3265}"/>
          </ac:picMkLst>
        </pc:picChg>
        <pc:picChg chg="mod">
          <ac:chgData name="Pavol Grofčík" userId="af4dd3ff-8ccc-4fcf-891d-4a8cba999709" providerId="ADAL" clId="{9B1E1535-0CC1-4672-AFCE-3116F533B07F}" dt="2020-06-16T06:10:04.905" v="1622" actId="1076"/>
          <ac:picMkLst>
            <pc:docMk/>
            <pc:sldMk cId="2020130984" sldId="272"/>
            <ac:picMk id="10" creationId="{84A0F131-098B-425E-9F9A-61AA80C34EE2}"/>
          </ac:picMkLst>
        </pc:picChg>
      </pc:sldChg>
      <pc:sldChg chg="del">
        <pc:chgData name="Pavol Grofčík" userId="af4dd3ff-8ccc-4fcf-891d-4a8cba999709" providerId="ADAL" clId="{9B1E1535-0CC1-4672-AFCE-3116F533B07F}" dt="2020-06-15T12:47:54.407" v="261" actId="2696"/>
        <pc:sldMkLst>
          <pc:docMk/>
          <pc:sldMk cId="1193059625" sldId="273"/>
        </pc:sldMkLst>
      </pc:sldChg>
      <pc:sldChg chg="addSp delSp modSp new mod">
        <pc:chgData name="Pavol Grofčík" userId="af4dd3ff-8ccc-4fcf-891d-4a8cba999709" providerId="ADAL" clId="{9B1E1535-0CC1-4672-AFCE-3116F533B07F}" dt="2020-06-16T06:11:53.304" v="1645" actId="20577"/>
        <pc:sldMkLst>
          <pc:docMk/>
          <pc:sldMk cId="2138208222" sldId="275"/>
        </pc:sldMkLst>
        <pc:spChg chg="mod">
          <ac:chgData name="Pavol Grofčík" userId="af4dd3ff-8ccc-4fcf-891d-4a8cba999709" providerId="ADAL" clId="{9B1E1535-0CC1-4672-AFCE-3116F533B07F}" dt="2020-06-15T13:04:07.669" v="567" actId="20577"/>
          <ac:spMkLst>
            <pc:docMk/>
            <pc:sldMk cId="2138208222" sldId="275"/>
            <ac:spMk id="2" creationId="{6737346C-1D72-4413-8EDB-05A8447301AF}"/>
          </ac:spMkLst>
        </pc:spChg>
        <pc:spChg chg="del">
          <ac:chgData name="Pavol Grofčík" userId="af4dd3ff-8ccc-4fcf-891d-4a8cba999709" providerId="ADAL" clId="{9B1E1535-0CC1-4672-AFCE-3116F533B07F}" dt="2020-06-15T17:19:50.096" v="906"/>
          <ac:spMkLst>
            <pc:docMk/>
            <pc:sldMk cId="2138208222" sldId="275"/>
            <ac:spMk id="3" creationId="{ECE418DE-67F7-4D49-9AF7-67671C878FBF}"/>
          </ac:spMkLst>
        </pc:spChg>
        <pc:spChg chg="mod">
          <ac:chgData name="Pavol Grofčík" userId="af4dd3ff-8ccc-4fcf-891d-4a8cba999709" providerId="ADAL" clId="{9B1E1535-0CC1-4672-AFCE-3116F533B07F}" dt="2020-06-16T06:11:53.304" v="1645" actId="20577"/>
          <ac:spMkLst>
            <pc:docMk/>
            <pc:sldMk cId="2138208222" sldId="275"/>
            <ac:spMk id="4" creationId="{E0071494-FE00-4502-B568-C185EF9CC4F7}"/>
          </ac:spMkLst>
        </pc:spChg>
        <pc:spChg chg="add mod">
          <ac:chgData name="Pavol Grofčík" userId="af4dd3ff-8ccc-4fcf-891d-4a8cba999709" providerId="ADAL" clId="{9B1E1535-0CC1-4672-AFCE-3116F533B07F}" dt="2020-06-16T06:05:29.485" v="1523" actId="12"/>
          <ac:spMkLst>
            <pc:docMk/>
            <pc:sldMk cId="2138208222" sldId="275"/>
            <ac:spMk id="13" creationId="{65879779-8116-4513-AB39-7E341D0CB0E6}"/>
          </ac:spMkLst>
        </pc:spChg>
        <pc:grpChg chg="add mod">
          <ac:chgData name="Pavol Grofčík" userId="af4dd3ff-8ccc-4fcf-891d-4a8cba999709" providerId="ADAL" clId="{9B1E1535-0CC1-4672-AFCE-3116F533B07F}" dt="2020-06-16T06:08:01.904" v="1601" actId="1076"/>
          <ac:grpSpMkLst>
            <pc:docMk/>
            <pc:sldMk cId="2138208222" sldId="275"/>
            <ac:grpSpMk id="8" creationId="{8E88F6E1-1574-41EC-B913-EB8D46A48F75}"/>
          </ac:grpSpMkLst>
        </pc:grpChg>
        <pc:picChg chg="add del mod">
          <ac:chgData name="Pavol Grofčík" userId="af4dd3ff-8ccc-4fcf-891d-4a8cba999709" providerId="ADAL" clId="{9B1E1535-0CC1-4672-AFCE-3116F533B07F}" dt="2020-06-15T17:19:53.683" v="909" actId="478"/>
          <ac:picMkLst>
            <pc:docMk/>
            <pc:sldMk cId="2138208222" sldId="275"/>
            <ac:picMk id="5" creationId="{26A5052A-8C7F-4927-B7CA-821D6594D7EF}"/>
          </ac:picMkLst>
        </pc:picChg>
        <pc:picChg chg="add del mod">
          <ac:chgData name="Pavol Grofčík" userId="af4dd3ff-8ccc-4fcf-891d-4a8cba999709" providerId="ADAL" clId="{9B1E1535-0CC1-4672-AFCE-3116F533B07F}" dt="2020-06-15T17:20:28.222" v="916" actId="478"/>
          <ac:picMkLst>
            <pc:docMk/>
            <pc:sldMk cId="2138208222" sldId="275"/>
            <ac:picMk id="7" creationId="{EE88B1DD-97DE-4BF4-B7E6-F7DC20F82827}"/>
          </ac:picMkLst>
        </pc:picChg>
        <pc:picChg chg="mod">
          <ac:chgData name="Pavol Grofčík" userId="af4dd3ff-8ccc-4fcf-891d-4a8cba999709" providerId="ADAL" clId="{9B1E1535-0CC1-4672-AFCE-3116F533B07F}" dt="2020-06-15T17:20:22.026" v="914"/>
          <ac:picMkLst>
            <pc:docMk/>
            <pc:sldMk cId="2138208222" sldId="275"/>
            <ac:picMk id="9" creationId="{81FC15CD-1474-4BE0-9A30-E11F8A4B2EA3}"/>
          </ac:picMkLst>
        </pc:picChg>
        <pc:picChg chg="mod">
          <ac:chgData name="Pavol Grofčík" userId="af4dd3ff-8ccc-4fcf-891d-4a8cba999709" providerId="ADAL" clId="{9B1E1535-0CC1-4672-AFCE-3116F533B07F}" dt="2020-06-15T17:20:22.026" v="914"/>
          <ac:picMkLst>
            <pc:docMk/>
            <pc:sldMk cId="2138208222" sldId="275"/>
            <ac:picMk id="10" creationId="{E3EEBD3C-27BC-4EAB-8C26-7EAA843313FB}"/>
          </ac:picMkLst>
        </pc:picChg>
        <pc:picChg chg="mod">
          <ac:chgData name="Pavol Grofčík" userId="af4dd3ff-8ccc-4fcf-891d-4a8cba999709" providerId="ADAL" clId="{9B1E1535-0CC1-4672-AFCE-3116F533B07F}" dt="2020-06-15T17:20:22.026" v="914"/>
          <ac:picMkLst>
            <pc:docMk/>
            <pc:sldMk cId="2138208222" sldId="275"/>
            <ac:picMk id="11" creationId="{0A5D28E9-1497-4367-A289-D93DBC29647F}"/>
          </ac:picMkLst>
        </pc:picChg>
      </pc:sldChg>
      <pc:sldChg chg="addSp delSp modSp new del mod ord">
        <pc:chgData name="Pavol Grofčík" userId="af4dd3ff-8ccc-4fcf-891d-4a8cba999709" providerId="ADAL" clId="{9B1E1535-0CC1-4672-AFCE-3116F533B07F}" dt="2020-06-16T06:05:07.595" v="1518" actId="2696"/>
        <pc:sldMkLst>
          <pc:docMk/>
          <pc:sldMk cId="1791754966" sldId="276"/>
        </pc:sldMkLst>
        <pc:spChg chg="mod">
          <ac:chgData name="Pavol Grofčík" userId="af4dd3ff-8ccc-4fcf-891d-4a8cba999709" providerId="ADAL" clId="{9B1E1535-0CC1-4672-AFCE-3116F533B07F}" dt="2020-06-16T05:52:12.302" v="1476" actId="20577"/>
          <ac:spMkLst>
            <pc:docMk/>
            <pc:sldMk cId="1791754966" sldId="276"/>
            <ac:spMk id="2" creationId="{92F652A3-D412-44C3-92FC-88EF8D0FF64D}"/>
          </ac:spMkLst>
        </pc:spChg>
        <pc:spChg chg="del">
          <ac:chgData name="Pavol Grofčík" userId="af4dd3ff-8ccc-4fcf-891d-4a8cba999709" providerId="ADAL" clId="{9B1E1535-0CC1-4672-AFCE-3116F533B07F}" dt="2020-06-16T05:31:32.977" v="1427"/>
          <ac:spMkLst>
            <pc:docMk/>
            <pc:sldMk cId="1791754966" sldId="276"/>
            <ac:spMk id="3" creationId="{377C0C32-0C47-4385-94B7-D47423744FA6}"/>
          </ac:spMkLst>
        </pc:spChg>
        <pc:picChg chg="add mod">
          <ac:chgData name="Pavol Grofčík" userId="af4dd3ff-8ccc-4fcf-891d-4a8cba999709" providerId="ADAL" clId="{9B1E1535-0CC1-4672-AFCE-3116F533B07F}" dt="2020-06-16T05:35:40.831" v="1451" actId="1076"/>
          <ac:picMkLst>
            <pc:docMk/>
            <pc:sldMk cId="1791754966" sldId="276"/>
            <ac:picMk id="6" creationId="{25A2007F-6BFC-4556-80CE-1875ED9D3548}"/>
          </ac:picMkLst>
        </pc:picChg>
        <pc:picChg chg="add mod">
          <ac:chgData name="Pavol Grofčík" userId="af4dd3ff-8ccc-4fcf-891d-4a8cba999709" providerId="ADAL" clId="{9B1E1535-0CC1-4672-AFCE-3116F533B07F}" dt="2020-06-16T05:35:40.831" v="1451" actId="1076"/>
          <ac:picMkLst>
            <pc:docMk/>
            <pc:sldMk cId="1791754966" sldId="276"/>
            <ac:picMk id="8" creationId="{6F94E8B0-7FC0-4AA9-810B-10BC8003ECCF}"/>
          </ac:picMkLst>
        </pc:picChg>
        <pc:picChg chg="add mod">
          <ac:chgData name="Pavol Grofčík" userId="af4dd3ff-8ccc-4fcf-891d-4a8cba999709" providerId="ADAL" clId="{9B1E1535-0CC1-4672-AFCE-3116F533B07F}" dt="2020-06-16T05:35:40.831" v="1451" actId="1076"/>
          <ac:picMkLst>
            <pc:docMk/>
            <pc:sldMk cId="1791754966" sldId="276"/>
            <ac:picMk id="10" creationId="{EEEDF713-A00F-4EDB-9AF7-96172C1C146A}"/>
          </ac:picMkLst>
        </pc:picChg>
      </pc:sldChg>
      <pc:sldChg chg="new del">
        <pc:chgData name="Pavol Grofčík" userId="af4dd3ff-8ccc-4fcf-891d-4a8cba999709" providerId="ADAL" clId="{9B1E1535-0CC1-4672-AFCE-3116F533B07F}" dt="2020-06-15T14:23:39.266" v="569" actId="2696"/>
        <pc:sldMkLst>
          <pc:docMk/>
          <pc:sldMk cId="3747625737" sldId="276"/>
        </pc:sldMkLst>
      </pc:sldChg>
      <pc:sldChg chg="addSp delSp modSp new mod">
        <pc:chgData name="Pavol Grofčík" userId="af4dd3ff-8ccc-4fcf-891d-4a8cba999709" providerId="ADAL" clId="{9B1E1535-0CC1-4672-AFCE-3116F533B07F}" dt="2020-06-16T09:21:10.048" v="1705" actId="1076"/>
        <pc:sldMkLst>
          <pc:docMk/>
          <pc:sldMk cId="1901011825" sldId="277"/>
        </pc:sldMkLst>
        <pc:spChg chg="mod">
          <ac:chgData name="Pavol Grofčík" userId="af4dd3ff-8ccc-4fcf-891d-4a8cba999709" providerId="ADAL" clId="{9B1E1535-0CC1-4672-AFCE-3116F533B07F}" dt="2020-06-16T06:04:16.737" v="1507"/>
          <ac:spMkLst>
            <pc:docMk/>
            <pc:sldMk cId="1901011825" sldId="277"/>
            <ac:spMk id="2" creationId="{60EC21F8-BCC1-4D16-8D24-D7EBB75F9F3C}"/>
          </ac:spMkLst>
        </pc:spChg>
        <pc:spChg chg="del">
          <ac:chgData name="Pavol Grofčík" userId="af4dd3ff-8ccc-4fcf-891d-4a8cba999709" providerId="ADAL" clId="{9B1E1535-0CC1-4672-AFCE-3116F533B07F}" dt="2020-06-16T06:03:17.316" v="1482"/>
          <ac:spMkLst>
            <pc:docMk/>
            <pc:sldMk cId="1901011825" sldId="277"/>
            <ac:spMk id="3" creationId="{B38C364A-85AA-436C-9B73-6476FC2E836C}"/>
          </ac:spMkLst>
        </pc:spChg>
        <pc:spChg chg="mod">
          <ac:chgData name="Pavol Grofčík" userId="af4dd3ff-8ccc-4fcf-891d-4a8cba999709" providerId="ADAL" clId="{9B1E1535-0CC1-4672-AFCE-3116F533B07F}" dt="2020-06-16T06:11:59.074" v="1648" actId="20577"/>
          <ac:spMkLst>
            <pc:docMk/>
            <pc:sldMk cId="1901011825" sldId="277"/>
            <ac:spMk id="4" creationId="{C472FF83-6893-44BD-8CFA-000C8D7624D2}"/>
          </ac:spMkLst>
        </pc:spChg>
        <pc:spChg chg="add mod">
          <ac:chgData name="Pavol Grofčík" userId="af4dd3ff-8ccc-4fcf-891d-4a8cba999709" providerId="ADAL" clId="{9B1E1535-0CC1-4672-AFCE-3116F533B07F}" dt="2020-06-16T06:13:11.708" v="1654" actId="20577"/>
          <ac:spMkLst>
            <pc:docMk/>
            <pc:sldMk cId="1901011825" sldId="277"/>
            <ac:spMk id="12" creationId="{F4D8FC74-D3AA-4454-8A57-89AC8A047194}"/>
          </ac:spMkLst>
        </pc:spChg>
        <pc:picChg chg="add del mod">
          <ac:chgData name="Pavol Grofčík" userId="af4dd3ff-8ccc-4fcf-891d-4a8cba999709" providerId="ADAL" clId="{9B1E1535-0CC1-4672-AFCE-3116F533B07F}" dt="2020-06-16T05:55:06.349" v="1481" actId="478"/>
          <ac:picMkLst>
            <pc:docMk/>
            <pc:sldMk cId="1901011825" sldId="277"/>
            <ac:picMk id="5" creationId="{415B7AA9-DE63-49F6-BBED-9D0A563F13BE}"/>
          </ac:picMkLst>
        </pc:picChg>
        <pc:picChg chg="add mod">
          <ac:chgData name="Pavol Grofčík" userId="af4dd3ff-8ccc-4fcf-891d-4a8cba999709" providerId="ADAL" clId="{9B1E1535-0CC1-4672-AFCE-3116F533B07F}" dt="2020-06-16T09:21:10.048" v="1705" actId="1076"/>
          <ac:picMkLst>
            <pc:docMk/>
            <pc:sldMk cId="1901011825" sldId="277"/>
            <ac:picMk id="5" creationId="{A703DBCF-B115-44A9-A59F-71739B00811D}"/>
          </ac:picMkLst>
        </pc:picChg>
        <pc:picChg chg="add mod">
          <ac:chgData name="Pavol Grofčík" userId="af4dd3ff-8ccc-4fcf-891d-4a8cba999709" providerId="ADAL" clId="{9B1E1535-0CC1-4672-AFCE-3116F533B07F}" dt="2020-06-16T06:07:08.920" v="1593" actId="1076"/>
          <ac:picMkLst>
            <pc:docMk/>
            <pc:sldMk cId="1901011825" sldId="277"/>
            <ac:picMk id="7" creationId="{0FAD6D86-E06C-48E2-926C-4B6926903C7A}"/>
          </ac:picMkLst>
        </pc:picChg>
        <pc:picChg chg="add mod">
          <ac:chgData name="Pavol Grofčík" userId="af4dd3ff-8ccc-4fcf-891d-4a8cba999709" providerId="ADAL" clId="{9B1E1535-0CC1-4672-AFCE-3116F533B07F}" dt="2020-06-16T06:06:52.105" v="1592" actId="1076"/>
          <ac:picMkLst>
            <pc:docMk/>
            <pc:sldMk cId="1901011825" sldId="277"/>
            <ac:picMk id="9" creationId="{0361232A-F44F-482B-8395-C20B64EF9071}"/>
          </ac:picMkLst>
        </pc:picChg>
        <pc:picChg chg="add del mod">
          <ac:chgData name="Pavol Grofčík" userId="af4dd3ff-8ccc-4fcf-891d-4a8cba999709" providerId="ADAL" clId="{9B1E1535-0CC1-4672-AFCE-3116F533B07F}" dt="2020-06-16T09:18:46.586" v="1687" actId="478"/>
          <ac:picMkLst>
            <pc:docMk/>
            <pc:sldMk cId="1901011825" sldId="277"/>
            <ac:picMk id="11" creationId="{DD727C77-FC05-47CF-A7DC-CA6196523A54}"/>
          </ac:picMkLst>
        </pc:picChg>
      </pc:sldChg>
      <pc:sldChg chg="addSp delSp modSp new mod">
        <pc:chgData name="Pavol Grofčík" userId="af4dd3ff-8ccc-4fcf-891d-4a8cba999709" providerId="ADAL" clId="{9B1E1535-0CC1-4672-AFCE-3116F533B07F}" dt="2020-06-16T06:10:17.046" v="1625" actId="1076"/>
        <pc:sldMkLst>
          <pc:docMk/>
          <pc:sldMk cId="3221812643" sldId="278"/>
        </pc:sldMkLst>
        <pc:spChg chg="mod">
          <ac:chgData name="Pavol Grofčík" userId="af4dd3ff-8ccc-4fcf-891d-4a8cba999709" providerId="ADAL" clId="{9B1E1535-0CC1-4672-AFCE-3116F533B07F}" dt="2020-06-16T06:05:15.713" v="1521"/>
          <ac:spMkLst>
            <pc:docMk/>
            <pc:sldMk cId="3221812643" sldId="278"/>
            <ac:spMk id="2" creationId="{2D77B793-AA95-4F8F-9FBB-993D14263A8F}"/>
          </ac:spMkLst>
        </pc:spChg>
        <pc:spChg chg="del">
          <ac:chgData name="Pavol Grofčík" userId="af4dd3ff-8ccc-4fcf-891d-4a8cba999709" providerId="ADAL" clId="{9B1E1535-0CC1-4672-AFCE-3116F533B07F}" dt="2020-06-16T06:08:47.720" v="1602"/>
          <ac:spMkLst>
            <pc:docMk/>
            <pc:sldMk cId="3221812643" sldId="278"/>
            <ac:spMk id="3" creationId="{3CB54185-C3C3-4E71-8876-65AB1BDE1956}"/>
          </ac:spMkLst>
        </pc:spChg>
        <pc:picChg chg="add mod">
          <ac:chgData name="Pavol Grofčík" userId="af4dd3ff-8ccc-4fcf-891d-4a8cba999709" providerId="ADAL" clId="{9B1E1535-0CC1-4672-AFCE-3116F533B07F}" dt="2020-06-16T06:09:17.265" v="1614" actId="465"/>
          <ac:picMkLst>
            <pc:docMk/>
            <pc:sldMk cId="3221812643" sldId="278"/>
            <ac:picMk id="6" creationId="{AA6F1CD2-5BE7-4D9D-B98F-2063FD3C4140}"/>
          </ac:picMkLst>
        </pc:picChg>
        <pc:picChg chg="add mod">
          <ac:chgData name="Pavol Grofčík" userId="af4dd3ff-8ccc-4fcf-891d-4a8cba999709" providerId="ADAL" clId="{9B1E1535-0CC1-4672-AFCE-3116F533B07F}" dt="2020-06-16T06:10:17.046" v="1625" actId="1076"/>
          <ac:picMkLst>
            <pc:docMk/>
            <pc:sldMk cId="3221812643" sldId="278"/>
            <ac:picMk id="8" creationId="{46FCB326-B697-4967-9940-34ADE38CFFBA}"/>
          </ac:picMkLst>
        </pc:picChg>
        <pc:picChg chg="add mod">
          <ac:chgData name="Pavol Grofčík" userId="af4dd3ff-8ccc-4fcf-891d-4a8cba999709" providerId="ADAL" clId="{9B1E1535-0CC1-4672-AFCE-3116F533B07F}" dt="2020-06-16T06:09:14.204" v="1613" actId="552"/>
          <ac:picMkLst>
            <pc:docMk/>
            <pc:sldMk cId="3221812643" sldId="278"/>
            <ac:picMk id="10" creationId="{E8EC0F95-B434-49B7-B68F-A23706DB1F93}"/>
          </ac:picMkLst>
        </pc:picChg>
        <pc:picChg chg="add mod">
          <ac:chgData name="Pavol Grofčík" userId="af4dd3ff-8ccc-4fcf-891d-4a8cba999709" providerId="ADAL" clId="{9B1E1535-0CC1-4672-AFCE-3116F533B07F}" dt="2020-06-16T06:10:17.046" v="1625" actId="1076"/>
          <ac:picMkLst>
            <pc:docMk/>
            <pc:sldMk cId="3221812643" sldId="278"/>
            <ac:picMk id="11" creationId="{F716F286-CBFB-4895-89DC-A3F167C7CF86}"/>
          </ac:picMkLst>
        </pc:picChg>
        <pc:picChg chg="add mod">
          <ac:chgData name="Pavol Grofčík" userId="af4dd3ff-8ccc-4fcf-891d-4a8cba999709" providerId="ADAL" clId="{9B1E1535-0CC1-4672-AFCE-3116F533B07F}" dt="2020-06-16T06:10:17.046" v="1625" actId="1076"/>
          <ac:picMkLst>
            <pc:docMk/>
            <pc:sldMk cId="3221812643" sldId="278"/>
            <ac:picMk id="12" creationId="{495D6B8F-91DF-433F-94D6-49C5B877C6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3BA23-0951-4FE0-9769-F4A8C986FD1A}" type="datetimeFigureOut">
              <a:rPr lang="sk-SK" smtClean="0"/>
              <a:t>16. 6. 2020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019F2-94D3-4C92-9D14-B8B6AE83A80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7571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EC859D-A936-4C42-A18A-0FD00C54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AD539B6-5E21-4429-B840-2C26272F1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F589F4A-1F11-49D4-AEF4-A2BC6564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5B35-1E3B-402D-9A3E-8B2DF0F4BF7E}" type="datetime1">
              <a:rPr lang="sk-SK" smtClean="0"/>
              <a:t>16. 6. 2020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A07668E-FE43-4368-A4B3-D2E99EC5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B8D6534-2490-4EA3-AEF8-A8A87212E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3428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9A46ED-9768-46D4-88ED-38EFF984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309D513B-5491-4735-A315-0B10463E8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194AE780-6819-406B-86A1-D86C0E92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A219-5235-406B-BFB7-0F69D985364E}" type="datetime1">
              <a:rPr lang="sk-SK" smtClean="0"/>
              <a:t>16. 6. 2020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92E0ADE-E87E-40D6-9C7D-BBA3058F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B25670B-53E4-4296-8F14-ED773128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833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4140F857-9215-4ADA-8730-5218F8C6F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CC47AEBC-4EDD-4DF6-88AD-69E163483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B1CD8C5-6F41-45D0-8665-E5B4AAAB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051B2-7A48-4FBC-9F8B-16D547943FFD}" type="datetime1">
              <a:rPr lang="sk-SK" smtClean="0"/>
              <a:t>16. 6. 2020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667C263-3A42-4495-A38F-F81F1FC2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FE150BB-4090-4E74-BFDB-B47A211D2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66188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9DB126-8E78-442D-8806-46A0A6E9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137D4E2-6017-44F1-A5B4-C0E233A8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1A44EEE-A7F9-43EE-94B3-1AC8035C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DE048-4D94-4D7C-B4AF-0B0557E2064C}" type="datetime1">
              <a:rPr lang="sk-SK" smtClean="0"/>
              <a:t>16. 6. 2020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1042622-B500-456E-BFE8-564DEAE3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D9B5492F-18AE-4C22-ACFB-DED594FB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761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7880A0-F9A3-4444-B2EE-2954A987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89E2565-8835-4114-990E-C5C1A4482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18B531C-9DF3-4A54-AD7F-7E891027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F9AC-31A1-4F3D-9631-2E427821AF22}" type="datetime1">
              <a:rPr lang="sk-SK" smtClean="0"/>
              <a:t>16. 6. 2020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8E5F697-24B4-4324-BF30-8A182F34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E49E5B5-178B-4C9A-9290-56EAF99A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421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F7BB17-50D2-4117-8A4C-F5199B16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4BF8AFB-AA1E-4343-850C-F07EFCE2B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B86A170C-F1A8-4AFA-B43A-AE5F34D61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E991F30F-E325-4576-85BF-B74D80CB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3181-3618-4153-AD09-27AAE0340427}" type="datetime1">
              <a:rPr lang="sk-SK" smtClean="0"/>
              <a:t>16. 6. 2020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86974D77-E241-4F71-84D8-BB1CD9BE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DD221500-54AD-4A8A-9BC7-77797CAF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8499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20AC2F-EF2D-4488-9AD7-7F9B4160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E290AEC-F70F-40B9-B35F-C9F1B094E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3A69D42-24DA-49B3-981F-E38CFEF6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8945637-FFF2-4A53-A26E-DF4E2F117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FD50851B-55DD-4788-AE0B-293202F44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690C82DA-3BA3-4739-BDF6-1E504590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4B77-EE9E-428D-8324-AA4BD65F2A45}" type="datetime1">
              <a:rPr lang="sk-SK" smtClean="0"/>
              <a:t>16. 6. 2020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971B412C-04E9-42C3-8E98-ED1B30C2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C9E1A8B1-CCA8-450A-9144-37CB43D1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8116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EA3C7B-B339-4BB9-8BE2-3618D57F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4ABFB5B4-70C0-4C79-9389-8EEE46DCD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6F34-D682-44A6-8499-60A6258EF6EF}" type="datetime1">
              <a:rPr lang="sk-SK" smtClean="0"/>
              <a:t>16. 6. 2020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4576E991-746F-479D-A357-3C04AF0BE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CF117E4-EA0E-4B09-95CC-37052970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9295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04B65EFC-94E5-4FCD-8B42-38384F8C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836-F5B4-4CFD-B9FF-7998A83FAD09}" type="datetime1">
              <a:rPr lang="sk-SK" smtClean="0"/>
              <a:t>16. 6. 2020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E42CF395-78FE-4649-8BA3-9FCD8977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A10B32E5-0C39-4DF6-8B66-21E4F583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3305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3F2C2D-C931-4119-B5B7-53232747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1012F5A-9FCA-4F1D-8296-0BE103D7C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FA10180-094F-4CD9-9737-98CA64EF6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D7750736-182F-445E-BF2E-E973EDEB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CFE44-E3AB-403D-B9C4-5546A7969D3F}" type="datetime1">
              <a:rPr lang="sk-SK" smtClean="0"/>
              <a:t>16. 6. 2020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0077F50F-3CE3-4D27-AED3-AD87FD34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865D1944-4D57-47BE-B31A-6394F49D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2358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9893B8-E09A-4F1F-B273-29B7E322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812A7EBF-5E10-4BCA-A002-B0C1457C1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F4D6E2A-2DB0-4F6F-A28F-38B32B52A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C72F9142-5353-4DEC-9E30-190F525F1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DA077-E31A-4DC1-A3F1-1BB810407E1C}" type="datetime1">
              <a:rPr lang="sk-SK" smtClean="0"/>
              <a:t>16. 6. 2020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10C06DAE-7E1B-4643-81EC-9BECDFB7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7531CED9-C709-442C-9440-1C7C4728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0027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900FE5B0-BB97-4441-AC93-3603F5E1A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EC4FC6B-B0D5-4D19-A4AD-98BD748D0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25D5914-A692-4218-B30A-E2FD41AD2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C7E48-448C-4FB2-90EF-A4195B857783}" type="datetime1">
              <a:rPr lang="sk-SK" smtClean="0"/>
              <a:t>16. 6. 2020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8079F06-006A-4083-83DB-61DC2A2B7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88ED21A-49C7-4864-9139-EF72FB495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8BE9E-CC05-415C-A757-8886686EC32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9701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oi.org/10.5281/zenodo.3385420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ysto.grand-challenge.org/LYST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media.2019.101547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C2077A-F185-49FF-AA67-9F6AB41D4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sz="4000" dirty="0">
                <a:solidFill>
                  <a:srgbClr val="002060"/>
                </a:solidFill>
              </a:rPr>
              <a:t>Hlboké neurónové siete a metódy počítačového videnia aplikované pre medicínske dáta</a:t>
            </a:r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74E2DD0-E3A1-446F-B7FF-58D8EF06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1</a:t>
            </a:fld>
            <a:r>
              <a:rPr lang="sk-SK" dirty="0"/>
              <a:t>/13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F4FF4201-5897-440D-A6FB-78B0AC69BF6E}"/>
              </a:ext>
            </a:extLst>
          </p:cNvPr>
          <p:cNvSpPr txBox="1"/>
          <p:nvPr/>
        </p:nvSpPr>
        <p:spPr>
          <a:xfrm>
            <a:off x="809899" y="5649500"/>
            <a:ext cx="199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2019/20</a:t>
            </a: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8CEA1F79-CBAA-42F2-9BCD-0EEC3C421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2200" y="5240197"/>
            <a:ext cx="1399901" cy="409303"/>
          </a:xfrm>
        </p:spPr>
        <p:txBody>
          <a:bodyPr>
            <a:normAutofit/>
          </a:bodyPr>
          <a:lstStyle/>
          <a:p>
            <a:r>
              <a:rPr lang="sk-SK" sz="1800" dirty="0"/>
              <a:t>Pavol Grofčík</a:t>
            </a:r>
          </a:p>
          <a:p>
            <a:endParaRPr lang="sk-SK" sz="1700" dirty="0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912A281C-308B-45ED-A220-C11ADCDC5926}"/>
              </a:ext>
            </a:extLst>
          </p:cNvPr>
          <p:cNvSpPr txBox="1">
            <a:spLocks/>
          </p:cNvSpPr>
          <p:nvPr/>
        </p:nvSpPr>
        <p:spPr>
          <a:xfrm>
            <a:off x="7837715" y="5649500"/>
            <a:ext cx="3923210" cy="409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938"/>
            <a:r>
              <a:rPr lang="sk-SK" sz="1800" dirty="0"/>
              <a:t>Vedúci: doc. Ing. Vanda Benešová, PhD.</a:t>
            </a:r>
          </a:p>
        </p:txBody>
      </p:sp>
    </p:spTree>
    <p:extLst>
      <p:ext uri="{BB962C8B-B14F-4D97-AF65-F5344CB8AC3E}">
        <p14:creationId xmlns:p14="http://schemas.microsoft.com/office/powerpoint/2010/main" val="3320074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37346C-1D72-4413-8EDB-05A84473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Výsledky segmentácie</a:t>
            </a:r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E0071494-FE00-4502-B568-C185EF9C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10</a:t>
            </a:fld>
            <a:r>
              <a:rPr lang="sk-SK" dirty="0"/>
              <a:t>/13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8E88F6E1-1574-41EC-B913-EB8D46A48F75}"/>
              </a:ext>
            </a:extLst>
          </p:cNvPr>
          <p:cNvGrpSpPr/>
          <p:nvPr/>
        </p:nvGrpSpPr>
        <p:grpSpPr>
          <a:xfrm>
            <a:off x="4999522" y="1283353"/>
            <a:ext cx="6840001" cy="4983303"/>
            <a:chOff x="1679875" y="1201757"/>
            <a:chExt cx="6840001" cy="4983303"/>
          </a:xfrm>
        </p:grpSpPr>
        <p:pic>
          <p:nvPicPr>
            <p:cNvPr id="9" name="Zástupný objekt pre obsah 5" descr="Obrázok, na ktorom je kreslenie&#10;&#10;Automaticky generovaný popis">
              <a:extLst>
                <a:ext uri="{FF2B5EF4-FFF2-40B4-BE49-F238E27FC236}">
                  <a16:creationId xmlns:a16="http://schemas.microsoft.com/office/drawing/2014/main" id="{81FC15CD-1474-4BE0-9A30-E11F8A4B2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875" y="4745060"/>
              <a:ext cx="6840001" cy="1440000"/>
            </a:xfrm>
            <a:prstGeom prst="rect">
              <a:avLst/>
            </a:prstGeom>
          </p:spPr>
        </p:pic>
        <p:pic>
          <p:nvPicPr>
            <p:cNvPr id="10" name="Obrázok 9" descr="Obrázok, na ktorom je kreslenie&#10;&#10;Automaticky generovaný popis">
              <a:extLst>
                <a:ext uri="{FF2B5EF4-FFF2-40B4-BE49-F238E27FC236}">
                  <a16:creationId xmlns:a16="http://schemas.microsoft.com/office/drawing/2014/main" id="{E3EEBD3C-27BC-4EAB-8C26-7EAA8433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875" y="1201757"/>
              <a:ext cx="6840001" cy="1440000"/>
            </a:xfrm>
            <a:prstGeom prst="rect">
              <a:avLst/>
            </a:prstGeom>
          </p:spPr>
        </p:pic>
        <p:pic>
          <p:nvPicPr>
            <p:cNvPr id="11" name="Obrázok 10" descr="Obrázok, na ktorom je hodiny&#10;&#10;Automaticky generovaný popis">
              <a:extLst>
                <a:ext uri="{FF2B5EF4-FFF2-40B4-BE49-F238E27FC236}">
                  <a16:creationId xmlns:a16="http://schemas.microsoft.com/office/drawing/2014/main" id="{0A5D28E9-1497-4367-A289-D93DBC29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875" y="2973409"/>
              <a:ext cx="6840001" cy="1440000"/>
            </a:xfrm>
            <a:prstGeom prst="rect">
              <a:avLst/>
            </a:prstGeom>
          </p:spPr>
        </p:pic>
      </p:grpSp>
      <p:sp>
        <p:nvSpPr>
          <p:cNvPr id="13" name="Zástupný objekt pre obsah 12">
            <a:extLst>
              <a:ext uri="{FF2B5EF4-FFF2-40B4-BE49-F238E27FC236}">
                <a16:creationId xmlns:a16="http://schemas.microsoft.com/office/drawing/2014/main" id="{65879779-8116-4513-AB39-7E341D0CB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200" dirty="0"/>
              <a:t>Modely práce</a:t>
            </a:r>
          </a:p>
        </p:txBody>
      </p:sp>
    </p:spTree>
    <p:extLst>
      <p:ext uri="{BB962C8B-B14F-4D97-AF65-F5344CB8AC3E}">
        <p14:creationId xmlns:p14="http://schemas.microsoft.com/office/powerpoint/2010/main" val="213820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EC21F8-BCC1-4D16-8D24-D7EBB75F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Výsledky segmentácie</a:t>
            </a:r>
            <a:endParaRPr lang="sk-SK" dirty="0"/>
          </a:p>
        </p:txBody>
      </p:sp>
      <p:pic>
        <p:nvPicPr>
          <p:cNvPr id="7" name="Zástupný objekt pre obsah 6" descr="Obrázok, na ktorom je hodiny&#10;&#10;Automaticky generovaný popis">
            <a:extLst>
              <a:ext uri="{FF2B5EF4-FFF2-40B4-BE49-F238E27FC236}">
                <a16:creationId xmlns:a16="http://schemas.microsoft.com/office/drawing/2014/main" id="{0FAD6D86-E06C-48E2-926C-4B6926903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086" y="4826657"/>
            <a:ext cx="6840002" cy="1440000"/>
          </a:xfrm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472FF83-6893-44BD-8CFA-000C8D76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11</a:t>
            </a:fld>
            <a:r>
              <a:rPr lang="sk-SK" dirty="0"/>
              <a:t>/13</a:t>
            </a:r>
          </a:p>
        </p:txBody>
      </p:sp>
      <p:pic>
        <p:nvPicPr>
          <p:cNvPr id="9" name="Obrázok 8" descr="Obrázok, na ktorom je hodiny, kreslenie&#10;&#10;Automaticky generovaný popis">
            <a:extLst>
              <a:ext uri="{FF2B5EF4-FFF2-40B4-BE49-F238E27FC236}">
                <a16:creationId xmlns:a16="http://schemas.microsoft.com/office/drawing/2014/main" id="{0361232A-F44F-482B-8395-C20B64EF9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088" y="1277895"/>
            <a:ext cx="6840000" cy="1440000"/>
          </a:xfrm>
          <a:prstGeom prst="rect">
            <a:avLst/>
          </a:prstGeom>
        </p:spPr>
      </p:pic>
      <p:sp>
        <p:nvSpPr>
          <p:cNvPr id="12" name="Zástupný objekt pre obsah 12">
            <a:extLst>
              <a:ext uri="{FF2B5EF4-FFF2-40B4-BE49-F238E27FC236}">
                <a16:creationId xmlns:a16="http://schemas.microsoft.com/office/drawing/2014/main" id="{F4D8FC74-D3AA-4454-8A57-89AC8A04719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200" dirty="0"/>
              <a:t>Modely trénované dodatočne</a:t>
            </a:r>
          </a:p>
        </p:txBody>
      </p:sp>
      <p:pic>
        <p:nvPicPr>
          <p:cNvPr id="5" name="Obrázok 4" descr="Obrázok, na ktorom je hodiny, kreslenie&#10;&#10;Automaticky generovaný popis">
            <a:extLst>
              <a:ext uri="{FF2B5EF4-FFF2-40B4-BE49-F238E27FC236}">
                <a16:creationId xmlns:a16="http://schemas.microsoft.com/office/drawing/2014/main" id="{A703DBCF-B115-44A9-A59F-71739B00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086" y="3052276"/>
            <a:ext cx="68399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1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EB4C91-28A4-48E1-85D9-69E014AE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Kĺzavé okno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E1F8F6-3D1A-43CB-8383-F54060FE4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8060F3C5-B3EB-4A9C-89C9-E0DB40D44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12</a:t>
            </a:fld>
            <a:r>
              <a:rPr lang="sk-SK" dirty="0"/>
              <a:t>/13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5B224D02-3D06-4502-A8BB-EA5C29AD4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36760"/>
            <a:ext cx="3543015" cy="291600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F6349A4E-607C-4802-9578-A5E9626B9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0" t="944" r="1907" b="6223"/>
          <a:stretch/>
        </p:blipFill>
        <p:spPr>
          <a:xfrm>
            <a:off x="4383751" y="2155261"/>
            <a:ext cx="3546419" cy="2808000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370D2951-B761-45E5-B5AA-AD76A0E08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7"/>
          <a:stretch/>
        </p:blipFill>
        <p:spPr>
          <a:xfrm>
            <a:off x="7930171" y="2668496"/>
            <a:ext cx="3659191" cy="291600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4961B519-DCE4-4B98-B538-7E2E71841D80}"/>
              </a:ext>
            </a:extLst>
          </p:cNvPr>
          <p:cNvSpPr txBox="1"/>
          <p:nvPr/>
        </p:nvSpPr>
        <p:spPr>
          <a:xfrm>
            <a:off x="960121" y="4214598"/>
            <a:ext cx="392546" cy="276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/>
              <a:t>[4]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C1B5F01-B697-49C3-8E5B-D134C4698F03}"/>
              </a:ext>
            </a:extLst>
          </p:cNvPr>
          <p:cNvSpPr txBox="1"/>
          <p:nvPr/>
        </p:nvSpPr>
        <p:spPr>
          <a:xfrm>
            <a:off x="838199" y="6323598"/>
            <a:ext cx="755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900" dirty="0"/>
              <a:t> 4 </a:t>
            </a:r>
            <a:r>
              <a:rPr lang="sk-SK" sz="900" dirty="0" err="1"/>
              <a:t>Zaneta</a:t>
            </a:r>
            <a:r>
              <a:rPr lang="sk-SK" sz="900" dirty="0"/>
              <a:t> </a:t>
            </a:r>
            <a:r>
              <a:rPr lang="sk-SK" sz="900" dirty="0" err="1"/>
              <a:t>Swiderska-Chadaj</a:t>
            </a:r>
            <a:r>
              <a:rPr lang="sk-SK" sz="900" dirty="0"/>
              <a:t>, &amp; </a:t>
            </a:r>
            <a:r>
              <a:rPr lang="sk-SK" sz="900" dirty="0" err="1"/>
              <a:t>Francesco</a:t>
            </a:r>
            <a:r>
              <a:rPr lang="sk-SK" sz="900" dirty="0"/>
              <a:t> </a:t>
            </a:r>
            <a:r>
              <a:rPr lang="sk-SK" sz="900" dirty="0" err="1"/>
              <a:t>Ciompi</a:t>
            </a:r>
            <a:r>
              <a:rPr lang="sk-SK" sz="900" dirty="0"/>
              <a:t>. (2019). LYON19- </a:t>
            </a:r>
            <a:r>
              <a:rPr lang="sk-SK" sz="900" dirty="0" err="1"/>
              <a:t>Lymphocyte</a:t>
            </a:r>
            <a:r>
              <a:rPr lang="sk-SK" sz="900" dirty="0"/>
              <a:t> </a:t>
            </a:r>
            <a:r>
              <a:rPr lang="sk-SK" sz="900" dirty="0" err="1"/>
              <a:t>Detection</a:t>
            </a:r>
            <a:r>
              <a:rPr lang="sk-SK" sz="900" dirty="0"/>
              <a:t> Test Set (</a:t>
            </a:r>
            <a:r>
              <a:rPr lang="sk-SK" sz="900" dirty="0" err="1"/>
              <a:t>Version</a:t>
            </a:r>
            <a:r>
              <a:rPr lang="sk-SK" sz="900" dirty="0"/>
              <a:t> v1) [</a:t>
            </a:r>
            <a:r>
              <a:rPr lang="sk-SK" sz="900" dirty="0" err="1"/>
              <a:t>Data</a:t>
            </a:r>
            <a:r>
              <a:rPr lang="sk-SK" sz="900" dirty="0"/>
              <a:t> set]. </a:t>
            </a:r>
            <a:r>
              <a:rPr lang="sk-SK" sz="900" dirty="0" err="1"/>
              <a:t>Zenodo</a:t>
            </a:r>
            <a:r>
              <a:rPr lang="sk-SK" sz="900" dirty="0"/>
              <a:t>. </a:t>
            </a:r>
            <a:r>
              <a:rPr lang="sk-SK" sz="900" dirty="0">
                <a:hlinkClick r:id="rId5"/>
              </a:rPr>
              <a:t>http://doi.org/10.5281/zenodo.3385420</a:t>
            </a:r>
            <a:endParaRPr lang="sk-SK" sz="900" dirty="0"/>
          </a:p>
        </p:txBody>
      </p:sp>
    </p:spTree>
    <p:extLst>
      <p:ext uri="{BB962C8B-B14F-4D97-AF65-F5344CB8AC3E}">
        <p14:creationId xmlns:p14="http://schemas.microsoft.com/office/powerpoint/2010/main" val="109823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60AA4F-D91C-4C14-9E01-B384B762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Zhodnotenie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6DD25B30-4084-4A47-8C9C-C668BF4C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13</a:t>
            </a:fld>
            <a:r>
              <a:rPr lang="sk-SK" dirty="0"/>
              <a:t>/13</a:t>
            </a:r>
          </a:p>
        </p:txBody>
      </p:sp>
      <p:sp>
        <p:nvSpPr>
          <p:cNvPr id="16" name="Zástupný objekt pre obsah 15">
            <a:extLst>
              <a:ext uri="{FF2B5EF4-FFF2-40B4-BE49-F238E27FC236}">
                <a16:creationId xmlns:a16="http://schemas.microsoft.com/office/drawing/2014/main" id="{D69EDC5D-7E70-41E1-AFF5-FEDB7D8DC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200" dirty="0"/>
              <a:t>Anotačný nástroj</a:t>
            </a:r>
          </a:p>
          <a:p>
            <a:pPr marL="0" indent="0">
              <a:buNone/>
            </a:pPr>
            <a:r>
              <a:rPr lang="sk-SK" sz="2200" dirty="0"/>
              <a:t>Záznamy </a:t>
            </a:r>
            <a:r>
              <a:rPr lang="sk-SK" sz="2200" dirty="0" err="1"/>
              <a:t>použ</a:t>
            </a:r>
            <a:r>
              <a:rPr lang="sk-SK" sz="2200" dirty="0"/>
              <a:t>. testovania</a:t>
            </a:r>
          </a:p>
          <a:p>
            <a:pPr marL="0" indent="0">
              <a:buNone/>
            </a:pPr>
            <a:r>
              <a:rPr lang="sk-SK" sz="2200" dirty="0"/>
              <a:t>Tvorba </a:t>
            </a:r>
            <a:r>
              <a:rPr lang="sk-SK" sz="2200" dirty="0" err="1"/>
              <a:t>datasetu</a:t>
            </a:r>
            <a:endParaRPr lang="sk-SK" sz="2200" dirty="0"/>
          </a:p>
          <a:p>
            <a:pPr marL="0" indent="0">
              <a:buNone/>
            </a:pPr>
            <a:r>
              <a:rPr lang="sk-SK" sz="2200" dirty="0"/>
              <a:t>Natrénované modely </a:t>
            </a:r>
            <a:r>
              <a:rPr lang="sk-SK" sz="2200" dirty="0" err="1"/>
              <a:t>UNet</a:t>
            </a:r>
            <a:endParaRPr lang="sk-SK" sz="2200" dirty="0"/>
          </a:p>
          <a:p>
            <a:pPr marL="0" indent="0">
              <a:buNone/>
            </a:pPr>
            <a:r>
              <a:rPr lang="sk-SK" sz="2200" dirty="0"/>
              <a:t>Nadviazanie ďalšej práce</a:t>
            </a:r>
          </a:p>
          <a:p>
            <a:pPr marL="0" indent="0">
              <a:buNone/>
            </a:pPr>
            <a:endParaRPr lang="sk-SK" sz="2200" dirty="0"/>
          </a:p>
        </p:txBody>
      </p:sp>
      <p:pic>
        <p:nvPicPr>
          <p:cNvPr id="17" name="Obrázok 16" descr="Obrázok, na ktorom je snímka obrazovky, znak&#10;&#10;Automaticky generovaný popis">
            <a:extLst>
              <a:ext uri="{FF2B5EF4-FFF2-40B4-BE49-F238E27FC236}">
                <a16:creationId xmlns:a16="http://schemas.microsoft.com/office/drawing/2014/main" id="{B79B6BC3-1877-4421-9ECE-C361A0C28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8" y="487074"/>
            <a:ext cx="5372183" cy="44863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67084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41CD5-EEE8-4778-8050-ACBCE119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Ďalšia práca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B319F76-E0C8-4CEB-B61A-9CC5DE81F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200" dirty="0"/>
              <a:t>Pridanie nových súčastí nástroja</a:t>
            </a:r>
          </a:p>
          <a:p>
            <a:pPr marL="0" indent="0">
              <a:buNone/>
            </a:pPr>
            <a:r>
              <a:rPr lang="sk-SK" sz="2200" dirty="0"/>
              <a:t>Anotácia viacerých snímok na zvýšenie </a:t>
            </a:r>
            <a:r>
              <a:rPr lang="sk-SK" sz="2200" dirty="0" err="1"/>
              <a:t>datasetu</a:t>
            </a:r>
            <a:endParaRPr lang="sk-SK" sz="2200" dirty="0"/>
          </a:p>
          <a:p>
            <a:pPr marL="0" indent="0">
              <a:buNone/>
            </a:pPr>
            <a:r>
              <a:rPr lang="sk-SK" sz="2200" dirty="0"/>
              <a:t>Normalizácia </a:t>
            </a:r>
            <a:r>
              <a:rPr lang="sk-SK" sz="2200" dirty="0" err="1"/>
              <a:t>datasetu</a:t>
            </a:r>
            <a:r>
              <a:rPr lang="sk-SK" sz="2200" dirty="0"/>
              <a:t>: Z-norm., </a:t>
            </a:r>
            <a:r>
              <a:rPr lang="sk-SK" sz="2200" dirty="0" err="1"/>
              <a:t>Macenko</a:t>
            </a:r>
            <a:r>
              <a:rPr lang="sk-SK" sz="2200" dirty="0"/>
              <a:t>, </a:t>
            </a:r>
            <a:r>
              <a:rPr lang="sk-SK" sz="2200" dirty="0" err="1"/>
              <a:t>Vahadane</a:t>
            </a:r>
            <a:r>
              <a:rPr lang="sk-SK" sz="2200" dirty="0"/>
              <a:t>....</a:t>
            </a:r>
          </a:p>
          <a:p>
            <a:pPr marL="0" indent="0">
              <a:buNone/>
            </a:pPr>
            <a:r>
              <a:rPr lang="sk-SK" sz="2200" dirty="0"/>
              <a:t>Experimentovanie s modelmi a pokračovanie v trénovaní</a:t>
            </a:r>
          </a:p>
          <a:p>
            <a:pPr marL="0" indent="0">
              <a:buNone/>
            </a:pPr>
            <a:r>
              <a:rPr lang="sk-SK" sz="2200" dirty="0" err="1"/>
              <a:t>Postprocesing</a:t>
            </a:r>
            <a:r>
              <a:rPr lang="sk-SK" sz="2200" dirty="0"/>
              <a:t> výsledných predikcií</a:t>
            </a:r>
          </a:p>
          <a:p>
            <a:pPr marL="0" indent="0">
              <a:buNone/>
            </a:pPr>
            <a:r>
              <a:rPr lang="sk-SK" sz="2200" dirty="0"/>
              <a:t>Podrobnejšia </a:t>
            </a:r>
            <a:r>
              <a:rPr lang="sk-SK" sz="2200" dirty="0" err="1"/>
              <a:t>evaluácia</a:t>
            </a:r>
            <a:endParaRPr lang="sk-SK" sz="2200" dirty="0"/>
          </a:p>
          <a:p>
            <a:pPr marL="0" indent="0">
              <a:buNone/>
            </a:pPr>
            <a:r>
              <a:rPr lang="sk-SK" sz="2200" dirty="0"/>
              <a:t>Priestor na vylepšenie/nadviazanie k práci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B503B882-20E1-427C-ADA7-448AA123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14</a:t>
            </a:fld>
            <a:r>
              <a:rPr lang="sk-SK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189979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0E1AA2-C254-40E5-8EF6-EDE33237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Výsledky segmentácie</a:t>
            </a:r>
          </a:p>
        </p:txBody>
      </p:sp>
      <p:pic>
        <p:nvPicPr>
          <p:cNvPr id="6" name="Zástupný objekt pre obsah 5" descr="Obrázok, na ktorom je hodiny, kvet&#10;&#10;Automaticky generovaný popis">
            <a:extLst>
              <a:ext uri="{FF2B5EF4-FFF2-40B4-BE49-F238E27FC236}">
                <a16:creationId xmlns:a16="http://schemas.microsoft.com/office/drawing/2014/main" id="{C58D4B4A-8F06-435D-B072-53DF366CA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48" y="3049303"/>
            <a:ext cx="6840002" cy="1440000"/>
          </a:xfrm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8C5B5D19-B8F4-4A49-BB49-A020807FC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15</a:t>
            </a:fld>
            <a:endParaRPr lang="sk-SK"/>
          </a:p>
        </p:txBody>
      </p:sp>
      <p:pic>
        <p:nvPicPr>
          <p:cNvPr id="8" name="Obrázok 7" descr="Obrázok, na ktorom je hodiny&#10;&#10;Automaticky generovaný popis">
            <a:extLst>
              <a:ext uri="{FF2B5EF4-FFF2-40B4-BE49-F238E27FC236}">
                <a16:creationId xmlns:a16="http://schemas.microsoft.com/office/drawing/2014/main" id="{17F629B8-B25C-43A9-BC0C-EA870EFC3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48" y="4597360"/>
            <a:ext cx="6840000" cy="1440000"/>
          </a:xfrm>
          <a:prstGeom prst="rect">
            <a:avLst/>
          </a:prstGeom>
        </p:spPr>
      </p:pic>
      <p:pic>
        <p:nvPicPr>
          <p:cNvPr id="10" name="Obrázok 9" descr="Obrázok, na ktorom je hodiny&#10;&#10;Automaticky generovaný popis">
            <a:extLst>
              <a:ext uri="{FF2B5EF4-FFF2-40B4-BE49-F238E27FC236}">
                <a16:creationId xmlns:a16="http://schemas.microsoft.com/office/drawing/2014/main" id="{84A0F131-098B-425E-9F9A-61AA80C34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48" y="1510770"/>
            <a:ext cx="68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7B793-AA95-4F8F-9FBB-993D1426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Výsledky segmentácie</a:t>
            </a:r>
            <a:endParaRPr lang="sk-SK" dirty="0"/>
          </a:p>
        </p:txBody>
      </p:sp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AA6F1CD2-5BE7-4D9D-B98F-2063FD3C4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60" y="3069000"/>
            <a:ext cx="6840002" cy="1440000"/>
          </a:xfrm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2172F940-62EE-4BB9-9309-4277C4AE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16</a:t>
            </a:fld>
            <a:endParaRPr lang="sk-SK"/>
          </a:p>
        </p:txBody>
      </p:sp>
      <p:pic>
        <p:nvPicPr>
          <p:cNvPr id="8" name="Obrázok 7" descr="Obrázok, na ktorom je kreslenie&#10;&#10;Automaticky generovaný popis">
            <a:extLst>
              <a:ext uri="{FF2B5EF4-FFF2-40B4-BE49-F238E27FC236}">
                <a16:creationId xmlns:a16="http://schemas.microsoft.com/office/drawing/2014/main" id="{46FCB326-B697-4967-9940-34ADE38CF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660" y="4749184"/>
            <a:ext cx="6840000" cy="14400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E8EC0F95-B434-49B7-B68F-A23706DB1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60" y="1305233"/>
            <a:ext cx="6840000" cy="1440000"/>
          </a:xfrm>
          <a:prstGeom prst="rect">
            <a:avLst/>
          </a:prstGeom>
        </p:spPr>
      </p:pic>
      <p:pic>
        <p:nvPicPr>
          <p:cNvPr id="11" name="Zástupný objekt pre obsah 5">
            <a:extLst>
              <a:ext uri="{FF2B5EF4-FFF2-40B4-BE49-F238E27FC236}">
                <a16:creationId xmlns:a16="http://schemas.microsoft.com/office/drawing/2014/main" id="{F716F286-CBFB-4895-89DC-A3F167C7C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660" y="3067974"/>
            <a:ext cx="6840002" cy="1440000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495D6B8F-91DF-433F-94D6-49C5B877C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660" y="1407866"/>
            <a:ext cx="68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1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63D1CE-1BDF-4685-884C-829BB61F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Workflow</a:t>
            </a:r>
            <a:r>
              <a:rPr lang="sk-SK" dirty="0"/>
              <a:t> práce</a:t>
            </a:r>
          </a:p>
        </p:txBody>
      </p:sp>
      <p:pic>
        <p:nvPicPr>
          <p:cNvPr id="6" name="Zástupný objekt pre obsah 5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0D5AD4DD-709D-4E4C-A75A-F2E8484D3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78" y="1825625"/>
            <a:ext cx="4542444" cy="4351338"/>
          </a:xfrm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EA282A31-1682-4C8F-AFA9-F8989BC35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2324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5CC04-45F4-4B43-93C3-18899E51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Zadanie a motivácia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E334B78-B876-42F2-A034-DBDD493C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200" dirty="0"/>
              <a:t>Medicína - </a:t>
            </a:r>
            <a:r>
              <a:rPr lang="sk-SK" sz="2200" dirty="0" err="1"/>
              <a:t>Histopatológia</a:t>
            </a:r>
            <a:endParaRPr lang="sk-SK" sz="2200" dirty="0"/>
          </a:p>
          <a:p>
            <a:pPr marL="0" indent="0">
              <a:buNone/>
            </a:pPr>
            <a:r>
              <a:rPr lang="sk-SK" sz="2200" dirty="0"/>
              <a:t>Správanie T-lymfocytov =&gt; </a:t>
            </a:r>
            <a:r>
              <a:rPr lang="sk-SK" sz="2200"/>
              <a:t>identifikácia rakoviny</a:t>
            </a:r>
            <a:endParaRPr lang="sk-SK" sz="2200" dirty="0"/>
          </a:p>
          <a:p>
            <a:pPr marL="0" indent="0">
              <a:buNone/>
            </a:pPr>
            <a:r>
              <a:rPr lang="sk-SK" sz="2200" dirty="0"/>
              <a:t>Zvýšenie úspešnosti liečby pacienta</a:t>
            </a:r>
          </a:p>
          <a:p>
            <a:pPr marL="0" indent="0">
              <a:buNone/>
            </a:pPr>
            <a:endParaRPr lang="sk-SK" sz="2200" dirty="0"/>
          </a:p>
          <a:p>
            <a:pPr marL="0" indent="0">
              <a:buNone/>
            </a:pPr>
            <a:r>
              <a:rPr lang="sk-SK" sz="2200" dirty="0"/>
              <a:t>Segmentácia T-lymfocytov z histologických snímok pomocou </a:t>
            </a:r>
          </a:p>
          <a:p>
            <a:pPr marL="0" indent="0">
              <a:buNone/>
            </a:pPr>
            <a:r>
              <a:rPr lang="sk-SK" sz="2200" dirty="0"/>
              <a:t>hlbokého učenia a tvorba nástroja  na anotáciu daných buniek</a:t>
            </a:r>
          </a:p>
          <a:p>
            <a:pPr marL="0" indent="0">
              <a:buNone/>
            </a:pPr>
            <a:r>
              <a:rPr lang="sk-SK" sz="2200" dirty="0"/>
              <a:t>Zadanie prevzaté a upravené z výzvy </a:t>
            </a:r>
            <a:r>
              <a:rPr lang="sk-SK" sz="2200" dirty="0">
                <a:solidFill>
                  <a:srgbClr val="002060"/>
                </a:solidFill>
              </a:rPr>
              <a:t>LYSTO</a:t>
            </a:r>
            <a:r>
              <a:rPr lang="sk-SK" sz="2200" baseline="30000" dirty="0">
                <a:solidFill>
                  <a:srgbClr val="002060"/>
                </a:solidFill>
              </a:rPr>
              <a:t>1</a:t>
            </a:r>
            <a:endParaRPr lang="sk-SK" sz="22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sk-SK" sz="2200" dirty="0"/>
          </a:p>
          <a:p>
            <a:pPr marL="0" indent="0">
              <a:buNone/>
            </a:pPr>
            <a:r>
              <a:rPr lang="sk-SK" sz="2200" dirty="0"/>
              <a:t> </a:t>
            </a:r>
          </a:p>
          <a:p>
            <a:pPr marL="0" indent="0">
              <a:buNone/>
            </a:pPr>
            <a:endParaRPr lang="sk-SK" sz="2200" dirty="0"/>
          </a:p>
          <a:p>
            <a:pPr marL="0" indent="0">
              <a:buNone/>
            </a:pPr>
            <a:endParaRPr lang="sk-SK" sz="2200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6ACBE686-8692-436B-B08F-0D592071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2</a:t>
            </a:fld>
            <a:r>
              <a:rPr lang="sk-SK" dirty="0"/>
              <a:t>/13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E529D6F1-0DDE-45F7-8096-B26D692C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96" y="681037"/>
            <a:ext cx="2534004" cy="254353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8F4BB100-4904-48EC-AAD4-41B85CA3F138}"/>
              </a:ext>
            </a:extLst>
          </p:cNvPr>
          <p:cNvSpPr txBox="1"/>
          <p:nvPr/>
        </p:nvSpPr>
        <p:spPr>
          <a:xfrm>
            <a:off x="11353800" y="3023745"/>
            <a:ext cx="415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/>
              <a:t>[1]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EA62D521-9B9D-4944-9E2D-ADDDDF2A6C63}"/>
              </a:ext>
            </a:extLst>
          </p:cNvPr>
          <p:cNvSpPr txBox="1"/>
          <p:nvPr/>
        </p:nvSpPr>
        <p:spPr>
          <a:xfrm>
            <a:off x="838200" y="6329317"/>
            <a:ext cx="972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200" dirty="0"/>
              <a:t>[1] </a:t>
            </a:r>
            <a:r>
              <a:rPr lang="sk-SK" sz="1200" dirty="0">
                <a:hlinkClick r:id="rId3"/>
              </a:rPr>
              <a:t>https://lysto.grand-challenge.org/LYSTO/</a:t>
            </a:r>
            <a:endParaRPr lang="sk-SK" sz="1200" dirty="0"/>
          </a:p>
        </p:txBody>
      </p:sp>
    </p:spTree>
    <p:extLst>
      <p:ext uri="{BB962C8B-B14F-4D97-AF65-F5344CB8AC3E}">
        <p14:creationId xmlns:p14="http://schemas.microsoft.com/office/powerpoint/2010/main" val="242941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5BDFCA-25DE-4B4E-9681-D6EE9AD1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Súvisiaca práca</a:t>
            </a:r>
            <a:r>
              <a:rPr lang="sk-SK" baseline="30000" dirty="0">
                <a:solidFill>
                  <a:srgbClr val="002060"/>
                </a:solidFill>
              </a:rPr>
              <a:t>2</a:t>
            </a:r>
            <a:endParaRPr lang="sk-SK" dirty="0">
              <a:solidFill>
                <a:srgbClr val="002060"/>
              </a:solidFill>
            </a:endParaRP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51A2FA5A-74A0-40C3-988C-6FE8E0C0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3</a:t>
            </a:fld>
            <a:r>
              <a:rPr lang="sk-SK" dirty="0"/>
              <a:t>/13</a:t>
            </a:r>
          </a:p>
        </p:txBody>
      </p:sp>
      <p:sp>
        <p:nvSpPr>
          <p:cNvPr id="10" name="Zástupný objekt pre obsah 9">
            <a:extLst>
              <a:ext uri="{FF2B5EF4-FFF2-40B4-BE49-F238E27FC236}">
                <a16:creationId xmlns:a16="http://schemas.microsoft.com/office/drawing/2014/main" id="{00324CCB-4CF6-4FB8-9019-47DF695C9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091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200" dirty="0"/>
              <a:t>Detekcia T-lymfocytov použitím hlbokého učenia</a:t>
            </a:r>
          </a:p>
          <a:p>
            <a:pPr marL="0" indent="0">
              <a:buNone/>
            </a:pPr>
            <a:r>
              <a:rPr lang="sk-SK" sz="2200" dirty="0"/>
              <a:t>Autor výzvy LYSTO</a:t>
            </a:r>
          </a:p>
          <a:p>
            <a:pPr marL="0" indent="0">
              <a:buNone/>
            </a:pPr>
            <a:r>
              <a:rPr lang="sk-SK" sz="2200" dirty="0"/>
              <a:t>Prístup pomocou segmentácie/regresie</a:t>
            </a:r>
          </a:p>
          <a:p>
            <a:pPr marL="0" indent="0">
              <a:buNone/>
            </a:pPr>
            <a:r>
              <a:rPr lang="sk-SK" sz="2200" dirty="0"/>
              <a:t>Najvyššie výsledky detekcie (F1) </a:t>
            </a:r>
            <a:r>
              <a:rPr lang="sk-SK" sz="2200" dirty="0" err="1"/>
              <a:t>Unet</a:t>
            </a:r>
            <a:endParaRPr lang="sk-SK" sz="2200" dirty="0"/>
          </a:p>
          <a:p>
            <a:pPr marL="0" indent="0">
              <a:buNone/>
            </a:pPr>
            <a:r>
              <a:rPr lang="sk-SK" sz="2200" dirty="0"/>
              <a:t>Použitie </a:t>
            </a:r>
            <a:r>
              <a:rPr lang="sk-SK" sz="2200" dirty="0" err="1"/>
              <a:t>UNet</a:t>
            </a:r>
            <a:r>
              <a:rPr lang="sk-SK" sz="2200" dirty="0"/>
              <a:t> pre segmentáciu v našej práci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E85659EE-AAFC-4321-BB1B-AE52B605B646}"/>
              </a:ext>
            </a:extLst>
          </p:cNvPr>
          <p:cNvSpPr txBox="1"/>
          <p:nvPr/>
        </p:nvSpPr>
        <p:spPr>
          <a:xfrm>
            <a:off x="11098731" y="4193356"/>
            <a:ext cx="392546" cy="276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/>
              <a:t>[2]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960E0D0-0FEA-46E4-971E-356015ABF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63" y="1024410"/>
            <a:ext cx="3868218" cy="3445269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DE5C2C72-100B-4494-855C-F2F642F7AC8A}"/>
              </a:ext>
            </a:extLst>
          </p:cNvPr>
          <p:cNvSpPr txBox="1"/>
          <p:nvPr/>
        </p:nvSpPr>
        <p:spPr>
          <a:xfrm>
            <a:off x="838200" y="6329317"/>
            <a:ext cx="972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200" dirty="0"/>
              <a:t>[2] </a:t>
            </a:r>
            <a:r>
              <a:rPr lang="en-US" sz="1200" dirty="0"/>
              <a:t>SWIDERSKA, Z. E. A. Learning to detect lymphocytes in immunohistochemistry with</a:t>
            </a:r>
            <a:r>
              <a:rPr lang="sk-SK" sz="1200" dirty="0"/>
              <a:t> </a:t>
            </a:r>
            <a:r>
              <a:rPr lang="en-US" sz="1200" dirty="0"/>
              <a:t>deep learning. Medical Image Analysis 58</a:t>
            </a:r>
            <a:endParaRPr lang="sk-SK" sz="1200" dirty="0"/>
          </a:p>
          <a:p>
            <a:r>
              <a:rPr lang="en-US" sz="1200" dirty="0"/>
              <a:t>(8 2019), </a:t>
            </a:r>
            <a:r>
              <a:rPr lang="en-US" sz="1200" dirty="0">
                <a:hlinkClick r:id="rId3"/>
              </a:rPr>
              <a:t>https://doi.org/10.1016/j.media.2019.101547</a:t>
            </a:r>
            <a:endParaRPr lang="sk-SK" sz="1200" dirty="0"/>
          </a:p>
        </p:txBody>
      </p:sp>
      <p:sp>
        <p:nvSpPr>
          <p:cNvPr id="3" name="Obdĺžnik 2">
            <a:extLst>
              <a:ext uri="{FF2B5EF4-FFF2-40B4-BE49-F238E27FC236}">
                <a16:creationId xmlns:a16="http://schemas.microsoft.com/office/drawing/2014/main" id="{006AE65A-B01E-441E-B870-17B22C806323}"/>
              </a:ext>
            </a:extLst>
          </p:cNvPr>
          <p:cNvSpPr/>
          <p:nvPr/>
        </p:nvSpPr>
        <p:spPr>
          <a:xfrm>
            <a:off x="8412956" y="4174332"/>
            <a:ext cx="1146680" cy="157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9912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2FD184-C8EF-4E79-ABB1-D3F603F7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>
                <a:solidFill>
                  <a:srgbClr val="002060"/>
                </a:solidFill>
              </a:rPr>
              <a:t>Dataset</a:t>
            </a:r>
            <a:endParaRPr lang="sk-SK" dirty="0">
              <a:solidFill>
                <a:srgbClr val="002060"/>
              </a:solidFill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AA11C4F-40F7-439E-953E-2823E4E1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200" dirty="0"/>
              <a:t>LYSTO</a:t>
            </a:r>
          </a:p>
          <a:p>
            <a:pPr marL="0" indent="0">
              <a:buNone/>
            </a:pPr>
            <a:r>
              <a:rPr lang="sk-SK" sz="2200" dirty="0"/>
              <a:t>23 000 2D snímok</a:t>
            </a:r>
          </a:p>
          <a:p>
            <a:pPr marL="0" indent="0">
              <a:buNone/>
            </a:pPr>
            <a:r>
              <a:rPr lang="sk-SK" sz="2200" dirty="0"/>
              <a:t>Prostata, hrubé črevo, prsník</a:t>
            </a:r>
          </a:p>
          <a:p>
            <a:pPr marL="0" indent="0">
              <a:buNone/>
            </a:pPr>
            <a:r>
              <a:rPr lang="sk-SK" sz="2200" dirty="0"/>
              <a:t>Markery CD3 a CD8</a:t>
            </a:r>
            <a:endParaRPr lang="en-US" sz="2200" dirty="0"/>
          </a:p>
          <a:p>
            <a:pPr marL="0" indent="0">
              <a:buNone/>
            </a:pPr>
            <a:r>
              <a:rPr lang="sk-SK" sz="2200" dirty="0"/>
              <a:t>Metadáta :</a:t>
            </a:r>
          </a:p>
          <a:p>
            <a:pPr marL="457200" lvl="1" indent="0">
              <a:buNone/>
            </a:pPr>
            <a:r>
              <a:rPr lang="sk-SK" sz="2200" dirty="0"/>
              <a:t> Typ tkaniva</a:t>
            </a:r>
          </a:p>
          <a:p>
            <a:pPr marL="0" indent="0">
              <a:buNone/>
              <a:tabLst>
                <a:tab pos="539750" algn="l"/>
              </a:tabLst>
            </a:pPr>
            <a:r>
              <a:rPr lang="sk-SK" sz="2200" dirty="0"/>
              <a:t>	# T-Lymfocytov pre danú snímku</a:t>
            </a:r>
          </a:p>
          <a:p>
            <a:pPr marL="0" indent="0">
              <a:buNone/>
            </a:pPr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5C74FBA-F896-49AF-A992-4C668B29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4</a:t>
            </a:fld>
            <a:r>
              <a:rPr lang="sk-SK" dirty="0"/>
              <a:t>/13</a:t>
            </a:r>
          </a:p>
        </p:txBody>
      </p:sp>
      <p:grpSp>
        <p:nvGrpSpPr>
          <p:cNvPr id="5" name="Skupina 4">
            <a:extLst>
              <a:ext uri="{FF2B5EF4-FFF2-40B4-BE49-F238E27FC236}">
                <a16:creationId xmlns:a16="http://schemas.microsoft.com/office/drawing/2014/main" id="{9EEAE793-039B-4E6E-AF2E-001B2AE6F085}"/>
              </a:ext>
            </a:extLst>
          </p:cNvPr>
          <p:cNvGrpSpPr/>
          <p:nvPr/>
        </p:nvGrpSpPr>
        <p:grpSpPr>
          <a:xfrm>
            <a:off x="6572428" y="527148"/>
            <a:ext cx="2904127" cy="2768904"/>
            <a:chOff x="6553387" y="527148"/>
            <a:chExt cx="2904127" cy="2768904"/>
          </a:xfrm>
        </p:grpSpPr>
        <p:pic>
          <p:nvPicPr>
            <p:cNvPr id="6" name="Obrázok 5" descr="Obrázok, na ktorom je jedlo&#10;&#10;Automaticky generovaný popis">
              <a:extLst>
                <a:ext uri="{FF2B5EF4-FFF2-40B4-BE49-F238E27FC236}">
                  <a16:creationId xmlns:a16="http://schemas.microsoft.com/office/drawing/2014/main" id="{05455806-C4F9-4394-8598-1F7AC83C0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0568" y="999106"/>
              <a:ext cx="2296946" cy="2296946"/>
            </a:xfrm>
            <a:prstGeom prst="rect">
              <a:avLst/>
            </a:prstGeom>
          </p:spPr>
        </p:pic>
        <p:cxnSp>
          <p:nvCxnSpPr>
            <p:cNvPr id="7" name="Rovná spojovacia šípka 6">
              <a:extLst>
                <a:ext uri="{FF2B5EF4-FFF2-40B4-BE49-F238E27FC236}">
                  <a16:creationId xmlns:a16="http://schemas.microsoft.com/office/drawing/2014/main" id="{C9519300-CFF8-407D-8672-2FAF83167AEB}"/>
                </a:ext>
              </a:extLst>
            </p:cNvPr>
            <p:cNvCxnSpPr>
              <a:cxnSpLocks/>
            </p:cNvCxnSpPr>
            <p:nvPr/>
          </p:nvCxnSpPr>
          <p:spPr>
            <a:xfrm>
              <a:off x="7160568" y="862149"/>
              <a:ext cx="2296946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ovná spojovacia šípka 7">
              <a:extLst>
                <a:ext uri="{FF2B5EF4-FFF2-40B4-BE49-F238E27FC236}">
                  <a16:creationId xmlns:a16="http://schemas.microsoft.com/office/drawing/2014/main" id="{C8DB91AD-2A72-4A89-A2B7-DBB050EF1507}"/>
                </a:ext>
              </a:extLst>
            </p:cNvPr>
            <p:cNvCxnSpPr/>
            <p:nvPr/>
          </p:nvCxnSpPr>
          <p:spPr>
            <a:xfrm>
              <a:off x="6984274" y="999106"/>
              <a:ext cx="0" cy="229694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BlokTextu 8">
              <a:extLst>
                <a:ext uri="{FF2B5EF4-FFF2-40B4-BE49-F238E27FC236}">
                  <a16:creationId xmlns:a16="http://schemas.microsoft.com/office/drawing/2014/main" id="{EC82BD6D-6AE4-4390-AC8F-04FA25E61B4F}"/>
                </a:ext>
              </a:extLst>
            </p:cNvPr>
            <p:cNvSpPr txBox="1"/>
            <p:nvPr/>
          </p:nvSpPr>
          <p:spPr>
            <a:xfrm>
              <a:off x="7728863" y="527148"/>
              <a:ext cx="1345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+mj-lt"/>
                </a:rPr>
                <a:t>299 px</a:t>
              </a:r>
              <a:endParaRPr lang="sk-SK" sz="16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81E5F099-B722-4F6A-A4F2-73DD47FC2818}"/>
                </a:ext>
              </a:extLst>
            </p:cNvPr>
            <p:cNvSpPr txBox="1"/>
            <p:nvPr/>
          </p:nvSpPr>
          <p:spPr>
            <a:xfrm>
              <a:off x="6553387" y="1722969"/>
              <a:ext cx="430887" cy="88960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+mj-lt"/>
                </a:rPr>
                <a:t>299 px</a:t>
              </a:r>
              <a:endParaRPr lang="sk-SK" sz="1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3E61BB9-D185-4281-B885-461937B6964E}"/>
              </a:ext>
            </a:extLst>
          </p:cNvPr>
          <p:cNvGrpSpPr/>
          <p:nvPr/>
        </p:nvGrpSpPr>
        <p:grpSpPr>
          <a:xfrm>
            <a:off x="8206637" y="3296052"/>
            <a:ext cx="3438846" cy="2296800"/>
            <a:chOff x="8610600" y="3296052"/>
            <a:chExt cx="3438846" cy="2296800"/>
          </a:xfrm>
        </p:grpSpPr>
        <p:grpSp>
          <p:nvGrpSpPr>
            <p:cNvPr id="16" name="Skupina 15">
              <a:extLst>
                <a:ext uri="{FF2B5EF4-FFF2-40B4-BE49-F238E27FC236}">
                  <a16:creationId xmlns:a16="http://schemas.microsoft.com/office/drawing/2014/main" id="{158C42B1-8968-491D-B0AD-07153E931DD4}"/>
                </a:ext>
              </a:extLst>
            </p:cNvPr>
            <p:cNvGrpSpPr/>
            <p:nvPr/>
          </p:nvGrpSpPr>
          <p:grpSpPr>
            <a:xfrm>
              <a:off x="8610600" y="3296052"/>
              <a:ext cx="2656800" cy="2296800"/>
              <a:chOff x="8610600" y="3270356"/>
              <a:chExt cx="2656800" cy="2296800"/>
            </a:xfrm>
          </p:grpSpPr>
          <p:pic>
            <p:nvPicPr>
              <p:cNvPr id="18" name="Obrázok 17" descr="Obrázok, na ktorom je jedlo&#10;&#10;Automaticky generovaný popis">
                <a:extLst>
                  <a:ext uri="{FF2B5EF4-FFF2-40B4-BE49-F238E27FC236}">
                    <a16:creationId xmlns:a16="http://schemas.microsoft.com/office/drawing/2014/main" id="{408F1DB6-1EE9-4EDF-ABCC-B2682159A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0600" y="3270356"/>
                <a:ext cx="2296800" cy="2296800"/>
              </a:xfrm>
              <a:prstGeom prst="rect">
                <a:avLst/>
              </a:prstGeom>
              <a:ln w="9525">
                <a:solidFill>
                  <a:srgbClr val="0070C0"/>
                </a:solidFill>
              </a:ln>
            </p:spPr>
          </p:pic>
          <p:cxnSp>
            <p:nvCxnSpPr>
              <p:cNvPr id="19" name="Rovná spojovacia šípka 18">
                <a:extLst>
                  <a:ext uri="{FF2B5EF4-FFF2-40B4-BE49-F238E27FC236}">
                    <a16:creationId xmlns:a16="http://schemas.microsoft.com/office/drawing/2014/main" id="{DD1BCB01-858A-469D-A246-76539AC80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7076" y="5185603"/>
                <a:ext cx="3600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Rovná spojovacia šípka 19">
                <a:extLst>
                  <a:ext uri="{FF2B5EF4-FFF2-40B4-BE49-F238E27FC236}">
                    <a16:creationId xmlns:a16="http://schemas.microsoft.com/office/drawing/2014/main" id="{8C95B45C-84A5-49D9-A78B-65EE13561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07400" y="5185603"/>
                <a:ext cx="36000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F4DF562B-929D-4FA0-85C3-D756782DBD04}"/>
                </a:ext>
              </a:extLst>
            </p:cNvPr>
            <p:cNvSpPr txBox="1"/>
            <p:nvPr/>
          </p:nvSpPr>
          <p:spPr>
            <a:xfrm>
              <a:off x="10975718" y="4872745"/>
              <a:ext cx="10737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sk-SK" sz="1600" dirty="0">
                  <a:solidFill>
                    <a:srgbClr val="FF0000"/>
                  </a:solidFill>
                  <a:latin typeface="+mj-lt"/>
                </a:rPr>
                <a:t>D = 16 </a:t>
              </a:r>
              <a:r>
                <a:rPr lang="sk-SK" sz="1600" dirty="0" err="1">
                  <a:solidFill>
                    <a:srgbClr val="FF0000"/>
                  </a:solidFill>
                  <a:latin typeface="+mj-lt"/>
                </a:rPr>
                <a:t>px</a:t>
              </a:r>
              <a:endParaRPr lang="sk-SK" sz="1600" dirty="0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58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B78E1E-C4B0-4F11-A747-928E73E7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Návrh a problematika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FA9EEEC-17D5-4AF7-8C2D-B329D83F6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200" dirty="0"/>
              <a:t>Chýbajúce súradnice </a:t>
            </a:r>
            <a:r>
              <a:rPr lang="sk-SK" sz="2200" i="1" dirty="0" err="1"/>
              <a:t>x,y</a:t>
            </a:r>
            <a:r>
              <a:rPr lang="sk-SK" sz="2200" i="1" dirty="0"/>
              <a:t> </a:t>
            </a:r>
            <a:r>
              <a:rPr lang="sk-SK" sz="2200" dirty="0"/>
              <a:t>pre lokalizáciu T-Lymfocytov</a:t>
            </a:r>
          </a:p>
          <a:p>
            <a:pPr marL="0" indent="0">
              <a:buNone/>
            </a:pPr>
            <a:r>
              <a:rPr lang="sk-SK" sz="2200" dirty="0"/>
              <a:t>Absencia </a:t>
            </a:r>
            <a:r>
              <a:rPr lang="sk-SK" sz="2200" dirty="0" err="1"/>
              <a:t>segmentačných</a:t>
            </a:r>
            <a:r>
              <a:rPr lang="sk-SK" sz="2200" dirty="0"/>
              <a:t> masiek k </a:t>
            </a:r>
            <a:r>
              <a:rPr lang="sk-SK" sz="2200" dirty="0" err="1"/>
              <a:t>datasetu</a:t>
            </a:r>
            <a:endParaRPr lang="sk-SK" sz="2200" dirty="0"/>
          </a:p>
          <a:p>
            <a:pPr>
              <a:buFont typeface="Symbol" panose="05050102010706020507" pitchFamily="18" charset="2"/>
              <a:buChar char="Þ"/>
            </a:pPr>
            <a:r>
              <a:rPr lang="sk-SK" sz="2200" dirty="0"/>
              <a:t> potreba získať/vytvoriť !</a:t>
            </a:r>
          </a:p>
          <a:p>
            <a:pPr marL="0" indent="0">
              <a:buNone/>
            </a:pPr>
            <a:r>
              <a:rPr lang="sk-SK" sz="2200" dirty="0"/>
              <a:t>Problém identifikácie T-lymfocytov a nejednoznačnosť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sk-SK" sz="2200" dirty="0"/>
              <a:t> zmysel segmentácie zachovaný ale limitované použitie!</a:t>
            </a:r>
          </a:p>
          <a:p>
            <a:pPr marL="0" indent="0">
              <a:buNone/>
            </a:pPr>
            <a:endParaRPr lang="sk-SK" sz="2200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92AC16E-008A-4F94-940E-00A16E23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5</a:t>
            </a:fld>
            <a:r>
              <a:rPr lang="sk-SK" dirty="0"/>
              <a:t>/13</a:t>
            </a:r>
          </a:p>
        </p:txBody>
      </p:sp>
    </p:spTree>
    <p:extLst>
      <p:ext uri="{BB962C8B-B14F-4D97-AF65-F5344CB8AC3E}">
        <p14:creationId xmlns:p14="http://schemas.microsoft.com/office/powerpoint/2010/main" val="67051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77771B-EAD2-44EA-BD8C-53FCB3ED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Návrh a problematika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F52FDA-F5AF-4D96-9680-581C0CAC6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036"/>
            <a:ext cx="10515600" cy="488343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sk-SK" sz="2200" dirty="0"/>
              <a:t>Implementácia nástroja na anotáciu buniek</a:t>
            </a:r>
          </a:p>
          <a:p>
            <a:pPr marL="514350" indent="-514350">
              <a:buFont typeface="+mj-lt"/>
              <a:buAutoNum type="arabicPeriod"/>
            </a:pPr>
            <a:r>
              <a:rPr lang="sk-SK" sz="2200" dirty="0"/>
              <a:t>Tvorba a predspracovanie </a:t>
            </a:r>
            <a:r>
              <a:rPr lang="sk-SK" sz="2200" dirty="0" err="1"/>
              <a:t>datasetu</a:t>
            </a:r>
            <a:endParaRPr lang="sk-SK" sz="2200" dirty="0"/>
          </a:p>
          <a:p>
            <a:pPr marL="514350" indent="-514350">
              <a:buFont typeface="+mj-lt"/>
              <a:buAutoNum type="arabicPeriod"/>
            </a:pPr>
            <a:r>
              <a:rPr lang="sk-SK" sz="2200" dirty="0"/>
              <a:t>Trénovanie modelu </a:t>
            </a:r>
            <a:r>
              <a:rPr lang="sk-SK" sz="2200" dirty="0" err="1"/>
              <a:t>UNet</a:t>
            </a:r>
            <a:r>
              <a:rPr lang="sk-SK" sz="2200" dirty="0"/>
              <a:t> na segmentáciu T-lymfocytov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D452E76-6ABF-4E23-ADCF-95425C7C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6</a:t>
            </a:fld>
            <a:r>
              <a:rPr lang="sk-SK" dirty="0"/>
              <a:t>/13</a:t>
            </a:r>
          </a:p>
        </p:txBody>
      </p:sp>
      <p:sp>
        <p:nvSpPr>
          <p:cNvPr id="26" name="BlokTextu 25">
            <a:extLst>
              <a:ext uri="{FF2B5EF4-FFF2-40B4-BE49-F238E27FC236}">
                <a16:creationId xmlns:a16="http://schemas.microsoft.com/office/drawing/2014/main" id="{79D9C56C-DC25-438D-B42E-F8191D1F5604}"/>
              </a:ext>
            </a:extLst>
          </p:cNvPr>
          <p:cNvSpPr txBox="1"/>
          <p:nvPr/>
        </p:nvSpPr>
        <p:spPr>
          <a:xfrm>
            <a:off x="6284472" y="3629476"/>
            <a:ext cx="2010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600" dirty="0"/>
              <a:t>Pred-</a:t>
            </a:r>
          </a:p>
          <a:p>
            <a:pPr algn="ctr"/>
            <a:r>
              <a:rPr lang="sk-SK" sz="1600" dirty="0"/>
              <a:t>spracovanie</a:t>
            </a:r>
          </a:p>
        </p:txBody>
      </p: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75983CE2-801B-4168-94DD-240E6FFF641E}"/>
              </a:ext>
            </a:extLst>
          </p:cNvPr>
          <p:cNvGrpSpPr/>
          <p:nvPr/>
        </p:nvGrpSpPr>
        <p:grpSpPr>
          <a:xfrm>
            <a:off x="769042" y="3429000"/>
            <a:ext cx="10884514" cy="2555186"/>
            <a:chOff x="709002" y="3801164"/>
            <a:chExt cx="10884514" cy="2555186"/>
          </a:xfrm>
        </p:grpSpPr>
        <p:sp>
          <p:nvSpPr>
            <p:cNvPr id="29" name="Obdĺžnik 28">
              <a:extLst>
                <a:ext uri="{FF2B5EF4-FFF2-40B4-BE49-F238E27FC236}">
                  <a16:creationId xmlns:a16="http://schemas.microsoft.com/office/drawing/2014/main" id="{188DE040-369C-4787-B8D2-A91AAF0BF520}"/>
                </a:ext>
              </a:extLst>
            </p:cNvPr>
            <p:cNvSpPr/>
            <p:nvPr/>
          </p:nvSpPr>
          <p:spPr>
            <a:xfrm>
              <a:off x="7696308" y="4939885"/>
              <a:ext cx="1439290" cy="49911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k-SK" sz="1600" dirty="0" err="1"/>
                <a:t>Postprocesing</a:t>
              </a:r>
              <a:endParaRPr lang="sk-SK" sz="1600" dirty="0"/>
            </a:p>
          </p:txBody>
        </p:sp>
        <p:cxnSp>
          <p:nvCxnSpPr>
            <p:cNvPr id="30" name="Rovná spojovacia šípka 29">
              <a:extLst>
                <a:ext uri="{FF2B5EF4-FFF2-40B4-BE49-F238E27FC236}">
                  <a16:creationId xmlns:a16="http://schemas.microsoft.com/office/drawing/2014/main" id="{BA158CF2-3F53-4739-9860-A474F1107123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8415953" y="4319038"/>
              <a:ext cx="0" cy="62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81EA90A1-856F-423C-B9C1-3C113816B776}"/>
                </a:ext>
              </a:extLst>
            </p:cNvPr>
            <p:cNvGrpSpPr/>
            <p:nvPr/>
          </p:nvGrpSpPr>
          <p:grpSpPr>
            <a:xfrm>
              <a:off x="709002" y="3801164"/>
              <a:ext cx="10884514" cy="2555186"/>
              <a:chOff x="709002" y="3801164"/>
              <a:chExt cx="10884514" cy="2555186"/>
            </a:xfrm>
          </p:grpSpPr>
          <p:grpSp>
            <p:nvGrpSpPr>
              <p:cNvPr id="5" name="Skupina 4">
                <a:extLst>
                  <a:ext uri="{FF2B5EF4-FFF2-40B4-BE49-F238E27FC236}">
                    <a16:creationId xmlns:a16="http://schemas.microsoft.com/office/drawing/2014/main" id="{2D9F659D-D13D-4F6F-9679-4A120E6F372F}"/>
                  </a:ext>
                </a:extLst>
              </p:cNvPr>
              <p:cNvGrpSpPr/>
              <p:nvPr/>
            </p:nvGrpSpPr>
            <p:grpSpPr>
              <a:xfrm>
                <a:off x="1717964" y="3801164"/>
                <a:ext cx="9875552" cy="2555186"/>
                <a:chOff x="2629989" y="3812062"/>
                <a:chExt cx="8843454" cy="2853306"/>
              </a:xfrm>
            </p:grpSpPr>
            <p:grpSp>
              <p:nvGrpSpPr>
                <p:cNvPr id="6" name="Skupina 5">
                  <a:extLst>
                    <a:ext uri="{FF2B5EF4-FFF2-40B4-BE49-F238E27FC236}">
                      <a16:creationId xmlns:a16="http://schemas.microsoft.com/office/drawing/2014/main" id="{4EF490D0-6230-4ADC-ACFE-6952FE345AF7}"/>
                    </a:ext>
                  </a:extLst>
                </p:cNvPr>
                <p:cNvGrpSpPr/>
                <p:nvPr/>
              </p:nvGrpSpPr>
              <p:grpSpPr>
                <a:xfrm>
                  <a:off x="2629989" y="6003189"/>
                  <a:ext cx="6426925" cy="662179"/>
                  <a:chOff x="2629989" y="6010357"/>
                  <a:chExt cx="6426925" cy="662179"/>
                </a:xfrm>
              </p:grpSpPr>
              <p:grpSp>
                <p:nvGrpSpPr>
                  <p:cNvPr id="21" name="Skupina 20">
                    <a:extLst>
                      <a:ext uri="{FF2B5EF4-FFF2-40B4-BE49-F238E27FC236}">
                        <a16:creationId xmlns:a16="http://schemas.microsoft.com/office/drawing/2014/main" id="{D1328097-2C3A-45D9-B167-1C924F171353}"/>
                      </a:ext>
                    </a:extLst>
                  </p:cNvPr>
                  <p:cNvGrpSpPr/>
                  <p:nvPr/>
                </p:nvGrpSpPr>
                <p:grpSpPr>
                  <a:xfrm>
                    <a:off x="2629989" y="6010357"/>
                    <a:ext cx="6426925" cy="353161"/>
                    <a:chOff x="3884023" y="6010357"/>
                    <a:chExt cx="5172891" cy="353161"/>
                  </a:xfrm>
                </p:grpSpPr>
                <p:cxnSp>
                  <p:nvCxnSpPr>
                    <p:cNvPr id="24" name="Rovná spojnica 23">
                      <a:extLst>
                        <a:ext uri="{FF2B5EF4-FFF2-40B4-BE49-F238E27FC236}">
                          <a16:creationId xmlns:a16="http://schemas.microsoft.com/office/drawing/2014/main" id="{6A07B577-B86C-4715-A17F-4310740970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84023" y="6176963"/>
                      <a:ext cx="5172891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Rovná spojnica 24">
                      <a:extLst>
                        <a:ext uri="{FF2B5EF4-FFF2-40B4-BE49-F238E27FC236}">
                          <a16:creationId xmlns:a16="http://schemas.microsoft.com/office/drawing/2014/main" id="{DD743CAF-63AF-4CEF-8258-31D34DC0C8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470468" y="6010357"/>
                      <a:ext cx="0" cy="353161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BlokTextu 21">
                    <a:extLst>
                      <a:ext uri="{FF2B5EF4-FFF2-40B4-BE49-F238E27FC236}">
                        <a16:creationId xmlns:a16="http://schemas.microsoft.com/office/drawing/2014/main" id="{FCD0A0D7-9C42-43A7-A2CA-C90504909BF0}"/>
                      </a:ext>
                    </a:extLst>
                  </p:cNvPr>
                  <p:cNvSpPr txBox="1"/>
                  <p:nvPr/>
                </p:nvSpPr>
                <p:spPr>
                  <a:xfrm>
                    <a:off x="3704410" y="6303204"/>
                    <a:ext cx="13846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sk-SK" dirty="0"/>
                      <a:t>ZS 2019/20</a:t>
                    </a:r>
                  </a:p>
                </p:txBody>
              </p:sp>
              <p:sp>
                <p:nvSpPr>
                  <p:cNvPr id="23" name="BlokTextu 22">
                    <a:extLst>
                      <a:ext uri="{FF2B5EF4-FFF2-40B4-BE49-F238E27FC236}">
                        <a16:creationId xmlns:a16="http://schemas.microsoft.com/office/drawing/2014/main" id="{CDABD116-D459-4BC8-9E3E-6D3836A2A987}"/>
                      </a:ext>
                    </a:extLst>
                  </p:cNvPr>
                  <p:cNvSpPr txBox="1"/>
                  <p:nvPr/>
                </p:nvSpPr>
                <p:spPr>
                  <a:xfrm>
                    <a:off x="7102928" y="6298524"/>
                    <a:ext cx="13846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sk-SK" dirty="0"/>
                      <a:t>LS 2019/20</a:t>
                    </a:r>
                  </a:p>
                </p:txBody>
              </p:sp>
            </p:grpSp>
            <p:grpSp>
              <p:nvGrpSpPr>
                <p:cNvPr id="7" name="Skupina 6">
                  <a:extLst>
                    <a:ext uri="{FF2B5EF4-FFF2-40B4-BE49-F238E27FC236}">
                      <a16:creationId xmlns:a16="http://schemas.microsoft.com/office/drawing/2014/main" id="{2DB3FD8D-9FD6-4A92-AA9B-19D798D2279E}"/>
                    </a:ext>
                  </a:extLst>
                </p:cNvPr>
                <p:cNvGrpSpPr/>
                <p:nvPr/>
              </p:nvGrpSpPr>
              <p:grpSpPr>
                <a:xfrm>
                  <a:off x="2629989" y="3812062"/>
                  <a:ext cx="3213461" cy="1920975"/>
                  <a:chOff x="2629989" y="3812062"/>
                  <a:chExt cx="3213461" cy="1920975"/>
                </a:xfrm>
              </p:grpSpPr>
              <p:grpSp>
                <p:nvGrpSpPr>
                  <p:cNvPr id="15" name="Skupina 14">
                    <a:extLst>
                      <a:ext uri="{FF2B5EF4-FFF2-40B4-BE49-F238E27FC236}">
                        <a16:creationId xmlns:a16="http://schemas.microsoft.com/office/drawing/2014/main" id="{EFC12277-B6C5-4746-BAB8-E1142B54AB8A}"/>
                      </a:ext>
                    </a:extLst>
                  </p:cNvPr>
                  <p:cNvGrpSpPr/>
                  <p:nvPr/>
                </p:nvGrpSpPr>
                <p:grpSpPr>
                  <a:xfrm>
                    <a:off x="2629989" y="3812062"/>
                    <a:ext cx="3213461" cy="1920975"/>
                    <a:chOff x="4807131" y="3803289"/>
                    <a:chExt cx="3213461" cy="1920975"/>
                  </a:xfrm>
                </p:grpSpPr>
                <p:sp>
                  <p:nvSpPr>
                    <p:cNvPr id="17" name="Obdĺžnik 16">
                      <a:extLst>
                        <a:ext uri="{FF2B5EF4-FFF2-40B4-BE49-F238E27FC236}">
                          <a16:creationId xmlns:a16="http://schemas.microsoft.com/office/drawing/2014/main" id="{52DCE55F-A170-4CCC-A6FF-D811B14889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7131" y="3803289"/>
                      <a:ext cx="1288869" cy="55734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sk-SK" sz="1600" dirty="0"/>
                        <a:t>Anotačný nástroj</a:t>
                      </a:r>
                    </a:p>
                  </p:txBody>
                </p:sp>
                <p:sp>
                  <p:nvSpPr>
                    <p:cNvPr id="18" name="Vývojový diagram: dokument 17">
                      <a:extLst>
                        <a:ext uri="{FF2B5EF4-FFF2-40B4-BE49-F238E27FC236}">
                          <a16:creationId xmlns:a16="http://schemas.microsoft.com/office/drawing/2014/main" id="{5250329F-9843-49B6-89C4-A4968A278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94216" y="5063531"/>
                      <a:ext cx="1114697" cy="660733"/>
                    </a:xfrm>
                    <a:prstGeom prst="flowChartDocumen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sk-SK" sz="1600" dirty="0"/>
                        <a:t>LYSTO</a:t>
                      </a:r>
                      <a:endParaRPr lang="sk-SK" dirty="0"/>
                    </a:p>
                  </p:txBody>
                </p:sp>
                <p:cxnSp>
                  <p:nvCxnSpPr>
                    <p:cNvPr id="19" name="Rovná spojovacia šípka 18">
                      <a:extLst>
                        <a:ext uri="{FF2B5EF4-FFF2-40B4-BE49-F238E27FC236}">
                          <a16:creationId xmlns:a16="http://schemas.microsoft.com/office/drawing/2014/main" id="{878C5E35-BA86-4323-AC4B-835F4E8A4AF2}"/>
                        </a:ext>
                      </a:extLst>
                    </p:cNvPr>
                    <p:cNvCxnSpPr>
                      <a:cxnSpLocks/>
                      <a:stCxn id="18" idx="0"/>
                      <a:endCxn id="17" idx="2"/>
                    </p:cNvCxnSpPr>
                    <p:nvPr/>
                  </p:nvCxnSpPr>
                  <p:spPr>
                    <a:xfrm flipV="1">
                      <a:off x="5451565" y="4360637"/>
                      <a:ext cx="1" cy="70289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Rovná spojovacia šípka 19">
                      <a:extLst>
                        <a:ext uri="{FF2B5EF4-FFF2-40B4-BE49-F238E27FC236}">
                          <a16:creationId xmlns:a16="http://schemas.microsoft.com/office/drawing/2014/main" id="{AD2397B7-9BC5-48CF-9132-493ECF1A6B39}"/>
                        </a:ext>
                      </a:extLst>
                    </p:cNvPr>
                    <p:cNvCxnSpPr>
                      <a:cxnSpLocks/>
                      <a:stCxn id="17" idx="3"/>
                      <a:endCxn id="13" idx="1"/>
                    </p:cNvCxnSpPr>
                    <p:nvPr/>
                  </p:nvCxnSpPr>
                  <p:spPr>
                    <a:xfrm>
                      <a:off x="6096000" y="4081964"/>
                      <a:ext cx="1924592" cy="480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BlokTextu 15">
                    <a:extLst>
                      <a:ext uri="{FF2B5EF4-FFF2-40B4-BE49-F238E27FC236}">
                        <a16:creationId xmlns:a16="http://schemas.microsoft.com/office/drawing/2014/main" id="{52B467F5-5487-4E36-A0BC-C67B261F8262}"/>
                      </a:ext>
                    </a:extLst>
                  </p:cNvPr>
                  <p:cNvSpPr txBox="1"/>
                  <p:nvPr/>
                </p:nvSpPr>
                <p:spPr>
                  <a:xfrm>
                    <a:off x="3922076" y="4099911"/>
                    <a:ext cx="1800529" cy="378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sk-SK" sz="1600" dirty="0"/>
                      <a:t>Tvorba </a:t>
                    </a:r>
                    <a:r>
                      <a:rPr lang="sk-SK" sz="1600" dirty="0" err="1"/>
                      <a:t>datasetu</a:t>
                    </a:r>
                    <a:endParaRPr lang="sk-SK" sz="1600" dirty="0"/>
                  </a:p>
                </p:txBody>
              </p:sp>
            </p:grpSp>
            <p:grpSp>
              <p:nvGrpSpPr>
                <p:cNvPr id="8" name="Skupina 7">
                  <a:extLst>
                    <a:ext uri="{FF2B5EF4-FFF2-40B4-BE49-F238E27FC236}">
                      <a16:creationId xmlns:a16="http://schemas.microsoft.com/office/drawing/2014/main" id="{6DFBA59A-19C2-4ED3-B6E4-4D6AB54B6038}"/>
                    </a:ext>
                  </a:extLst>
                </p:cNvPr>
                <p:cNvGrpSpPr/>
                <p:nvPr/>
              </p:nvGrpSpPr>
              <p:grpSpPr>
                <a:xfrm>
                  <a:off x="5843451" y="3821673"/>
                  <a:ext cx="3429929" cy="557348"/>
                  <a:chOff x="5843451" y="3821673"/>
                  <a:chExt cx="3429929" cy="557348"/>
                </a:xfrm>
              </p:grpSpPr>
              <p:sp>
                <p:nvSpPr>
                  <p:cNvPr id="12" name="Obdĺžnik 11">
                    <a:extLst>
                      <a:ext uri="{FF2B5EF4-FFF2-40B4-BE49-F238E27FC236}">
                        <a16:creationId xmlns:a16="http://schemas.microsoft.com/office/drawing/2014/main" id="{BD46B781-3123-4A25-BDC0-DD0E2B7192C4}"/>
                      </a:ext>
                    </a:extLst>
                  </p:cNvPr>
                  <p:cNvSpPr/>
                  <p:nvPr/>
                </p:nvSpPr>
                <p:spPr>
                  <a:xfrm>
                    <a:off x="7984511" y="3821673"/>
                    <a:ext cx="1288869" cy="557348"/>
                  </a:xfrm>
                  <a:prstGeom prst="rect">
                    <a:avLst/>
                  </a:prstGeom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sk-SK" sz="1600" dirty="0"/>
                      <a:t>Trénovanie </a:t>
                    </a:r>
                    <a:r>
                      <a:rPr lang="sk-SK" sz="1600" dirty="0" err="1"/>
                      <a:t>UNet</a:t>
                    </a:r>
                    <a:endParaRPr lang="sk-SK" sz="1600" dirty="0"/>
                  </a:p>
                </p:txBody>
              </p:sp>
              <p:sp>
                <p:nvSpPr>
                  <p:cNvPr id="13" name="Obdĺžnik 12">
                    <a:extLst>
                      <a:ext uri="{FF2B5EF4-FFF2-40B4-BE49-F238E27FC236}">
                        <a16:creationId xmlns:a16="http://schemas.microsoft.com/office/drawing/2014/main" id="{7F710E17-3E29-4E34-B5D4-EFA010D028A2}"/>
                      </a:ext>
                    </a:extLst>
                  </p:cNvPr>
                  <p:cNvSpPr/>
                  <p:nvPr/>
                </p:nvSpPr>
                <p:spPr>
                  <a:xfrm>
                    <a:off x="5843451" y="3821673"/>
                    <a:ext cx="1288870" cy="547737"/>
                  </a:xfrm>
                  <a:prstGeom prst="rect">
                    <a:avLst/>
                  </a:prstGeom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sk-SK" sz="1600" dirty="0" err="1"/>
                      <a:t>Dataset</a:t>
                    </a:r>
                    <a:r>
                      <a:rPr lang="sk-SK" sz="1600" dirty="0"/>
                      <a:t> s maskami</a:t>
                    </a:r>
                  </a:p>
                </p:txBody>
              </p:sp>
              <p:cxnSp>
                <p:nvCxnSpPr>
                  <p:cNvPr id="14" name="Rovná spojovacia šípka 13">
                    <a:extLst>
                      <a:ext uri="{FF2B5EF4-FFF2-40B4-BE49-F238E27FC236}">
                        <a16:creationId xmlns:a16="http://schemas.microsoft.com/office/drawing/2014/main" id="{CDEEFC44-57D0-43C1-8648-13FFE14297A9}"/>
                      </a:ext>
                    </a:extLst>
                  </p:cNvPr>
                  <p:cNvCxnSpPr>
                    <a:cxnSpLocks/>
                    <a:stCxn id="13" idx="3"/>
                    <a:endCxn id="12" idx="1"/>
                  </p:cNvCxnSpPr>
                  <p:nvPr/>
                </p:nvCxnSpPr>
                <p:spPr>
                  <a:xfrm>
                    <a:off x="7132321" y="4095541"/>
                    <a:ext cx="852190" cy="480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" name="Pravá zložená zátvorka 8">
                  <a:extLst>
                    <a:ext uri="{FF2B5EF4-FFF2-40B4-BE49-F238E27FC236}">
                      <a16:creationId xmlns:a16="http://schemas.microsoft.com/office/drawing/2014/main" id="{D2794E4C-1EF2-47D3-B573-8EAD1D2A94E3}"/>
                    </a:ext>
                  </a:extLst>
                </p:cNvPr>
                <p:cNvSpPr/>
                <p:nvPr/>
              </p:nvSpPr>
              <p:spPr>
                <a:xfrm>
                  <a:off x="9413966" y="3821673"/>
                  <a:ext cx="931814" cy="2348118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sk-SK"/>
                </a:p>
              </p:txBody>
            </p:sp>
            <p:sp>
              <p:nvSpPr>
                <p:cNvPr id="10" name="BlokTextu 9">
                  <a:extLst>
                    <a:ext uri="{FF2B5EF4-FFF2-40B4-BE49-F238E27FC236}">
                      <a16:creationId xmlns:a16="http://schemas.microsoft.com/office/drawing/2014/main" id="{DB20BC74-7A2D-4437-A348-1F19D8F41814}"/>
                    </a:ext>
                  </a:extLst>
                </p:cNvPr>
                <p:cNvSpPr txBox="1"/>
                <p:nvPr/>
              </p:nvSpPr>
              <p:spPr>
                <a:xfrm>
                  <a:off x="10541629" y="4826455"/>
                  <a:ext cx="931814" cy="3780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sk-SK" sz="1600" dirty="0">
                      <a:solidFill>
                        <a:srgbClr val="002060"/>
                      </a:solidFill>
                    </a:rPr>
                    <a:t>Výsledky</a:t>
                  </a:r>
                </a:p>
              </p:txBody>
            </p:sp>
          </p:grpSp>
          <p:grpSp>
            <p:nvGrpSpPr>
              <p:cNvPr id="58" name="Skupina 57">
                <a:extLst>
                  <a:ext uri="{FF2B5EF4-FFF2-40B4-BE49-F238E27FC236}">
                    <a16:creationId xmlns:a16="http://schemas.microsoft.com/office/drawing/2014/main" id="{9DAB4986-9937-4A61-8836-4684B18AFE8C}"/>
                  </a:ext>
                </a:extLst>
              </p:cNvPr>
              <p:cNvGrpSpPr/>
              <p:nvPr/>
            </p:nvGrpSpPr>
            <p:grpSpPr>
              <a:xfrm>
                <a:off x="709002" y="4952883"/>
                <a:ext cx="913017" cy="593550"/>
                <a:chOff x="836748" y="4754918"/>
                <a:chExt cx="913017" cy="593550"/>
              </a:xfrm>
            </p:grpSpPr>
            <p:pic>
              <p:nvPicPr>
                <p:cNvPr id="59" name="Obrázok 58" descr="Obrázok, na ktorom je fotografia, textílie, sneh, biele&#10;&#10;Automaticky generovaný popis">
                  <a:extLst>
                    <a:ext uri="{FF2B5EF4-FFF2-40B4-BE49-F238E27FC236}">
                      <a16:creationId xmlns:a16="http://schemas.microsoft.com/office/drawing/2014/main" id="{E991C65F-2412-4AEB-B530-BDCBE646EC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748" y="4754918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60" name="Obrázok 59" descr="Obrázok, na ktorom je fotografia, košeľa, zviera&#10;&#10;Automaticky generovaný popis">
                  <a:extLst>
                    <a:ext uri="{FF2B5EF4-FFF2-40B4-BE49-F238E27FC236}">
                      <a16:creationId xmlns:a16="http://schemas.microsoft.com/office/drawing/2014/main" id="{39B626E5-6459-4544-A414-FA9036472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5288" y="4763693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61" name="Obrázok 60" descr="Obrázok, na ktorom je fotografia, biele, jedlo, sedenie&#10;&#10;Automaticky generovaný popis">
                  <a:extLst>
                    <a:ext uri="{FF2B5EF4-FFF2-40B4-BE49-F238E27FC236}">
                      <a16:creationId xmlns:a16="http://schemas.microsoft.com/office/drawing/2014/main" id="{C4E00499-5633-4D8B-A168-43940A76A9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990" y="4763693"/>
                  <a:ext cx="584775" cy="58477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Skupina 66">
                <a:extLst>
                  <a:ext uri="{FF2B5EF4-FFF2-40B4-BE49-F238E27FC236}">
                    <a16:creationId xmlns:a16="http://schemas.microsoft.com/office/drawing/2014/main" id="{F5069D3A-8248-4B79-A017-01DC46CDAC81}"/>
                  </a:ext>
                </a:extLst>
              </p:cNvPr>
              <p:cNvGrpSpPr/>
              <p:nvPr/>
            </p:nvGrpSpPr>
            <p:grpSpPr>
              <a:xfrm>
                <a:off x="5420197" y="4381221"/>
                <a:ext cx="1252782" cy="1201535"/>
                <a:chOff x="5161329" y="4345879"/>
                <a:chExt cx="1252782" cy="1201535"/>
              </a:xfrm>
            </p:grpSpPr>
            <p:pic>
              <p:nvPicPr>
                <p:cNvPr id="57" name="Obrázok 56" descr="Obrázok, na ktorom je čierne&#10;&#10;Automaticky generovaný popis">
                  <a:extLst>
                    <a:ext uri="{FF2B5EF4-FFF2-40B4-BE49-F238E27FC236}">
                      <a16:creationId xmlns:a16="http://schemas.microsoft.com/office/drawing/2014/main" id="{B8543A96-D425-437D-9957-96CD5E8B8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1329" y="4971414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56" name="Obrázok 55">
                  <a:extLst>
                    <a:ext uri="{FF2B5EF4-FFF2-40B4-BE49-F238E27FC236}">
                      <a16:creationId xmlns:a16="http://schemas.microsoft.com/office/drawing/2014/main" id="{FC09BC5D-2D14-4A2D-A69C-19F22EC18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111" y="4971414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63" name="Obrázok 62" descr="Obrázok, na ktorom je fotografia, biele, jedlo, sedenie&#10;&#10;Automaticky generovaný popis">
                  <a:extLst>
                    <a:ext uri="{FF2B5EF4-FFF2-40B4-BE49-F238E27FC236}">
                      <a16:creationId xmlns:a16="http://schemas.microsoft.com/office/drawing/2014/main" id="{B900BA88-4522-4CED-B362-83F159BC4E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5433" y="4345879"/>
                  <a:ext cx="638678" cy="576000"/>
                </a:xfrm>
                <a:prstGeom prst="rect">
                  <a:avLst/>
                </a:prstGeom>
              </p:spPr>
            </p:pic>
            <p:pic>
              <p:nvPicPr>
                <p:cNvPr id="64" name="Obrázok 63" descr="Obrázok, na ktorom je fotografia, košeľa, zviera&#10;&#10;Automaticky generovaný popis">
                  <a:extLst>
                    <a:ext uri="{FF2B5EF4-FFF2-40B4-BE49-F238E27FC236}">
                      <a16:creationId xmlns:a16="http://schemas.microsoft.com/office/drawing/2014/main" id="{1E216F47-6D28-4F0E-A8A2-5315F3D85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3469" y="4355540"/>
                  <a:ext cx="576000" cy="576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95248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E42C12-4E49-4EAA-AD86-3146622B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Anotačný nástroj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F9224B7-CEC1-4755-A591-30BA5404F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200" dirty="0" err="1"/>
              <a:t>Python</a:t>
            </a:r>
            <a:r>
              <a:rPr lang="sk-SK" sz="2200" dirty="0"/>
              <a:t> </a:t>
            </a:r>
          </a:p>
          <a:p>
            <a:pPr marL="0" indent="0">
              <a:buNone/>
            </a:pPr>
            <a:r>
              <a:rPr lang="sk-SK" sz="2200" dirty="0"/>
              <a:t>Agilný vývoj + </a:t>
            </a:r>
            <a:r>
              <a:rPr lang="sk-SK" sz="2200" dirty="0" err="1"/>
              <a:t>prototypovanie</a:t>
            </a:r>
            <a:endParaRPr lang="sk-SK" sz="2200" dirty="0"/>
          </a:p>
          <a:p>
            <a:pPr marL="0" indent="0">
              <a:buNone/>
            </a:pPr>
            <a:r>
              <a:rPr lang="sk-SK" sz="2200" dirty="0"/>
              <a:t>Používateľské testovanie</a:t>
            </a:r>
          </a:p>
          <a:p>
            <a:pPr marL="0" indent="0">
              <a:buNone/>
            </a:pPr>
            <a:r>
              <a:rPr lang="sk-SK" sz="2200" dirty="0"/>
              <a:t>Metóda </a:t>
            </a:r>
            <a:r>
              <a:rPr lang="sk-SK" sz="2200" dirty="0" err="1"/>
              <a:t>prahovania</a:t>
            </a:r>
            <a:endParaRPr lang="sk-SK" sz="2200" dirty="0"/>
          </a:p>
          <a:p>
            <a:pPr marL="0" indent="0">
              <a:buNone/>
            </a:pPr>
            <a:r>
              <a:rPr lang="sk-SK" sz="2200" dirty="0"/>
              <a:t>Morfologické operácie</a:t>
            </a:r>
            <a:endParaRPr lang="en-US" sz="2200" dirty="0"/>
          </a:p>
          <a:p>
            <a:pPr marL="0" indent="0">
              <a:buNone/>
            </a:pPr>
            <a:endParaRPr lang="sk-SK" sz="2200" dirty="0"/>
          </a:p>
          <a:p>
            <a:pPr marL="0" indent="0">
              <a:buNone/>
            </a:pPr>
            <a:r>
              <a:rPr lang="sk-SK" sz="2200" dirty="0"/>
              <a:t>Poloautomatická anotácia a tvorba</a:t>
            </a:r>
          </a:p>
          <a:p>
            <a:pPr marL="0" indent="0">
              <a:buNone/>
            </a:pPr>
            <a:r>
              <a:rPr lang="sk-SK" sz="2200" dirty="0" err="1"/>
              <a:t>segmentačných</a:t>
            </a:r>
            <a:r>
              <a:rPr lang="sk-SK" sz="2200" dirty="0"/>
              <a:t> masiek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5E4260B-AEBA-4469-A99E-BF4D1EA0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7</a:t>
            </a:fld>
            <a:r>
              <a:rPr lang="sk-SK" dirty="0"/>
              <a:t>/13</a:t>
            </a:r>
          </a:p>
        </p:txBody>
      </p:sp>
      <p:pic>
        <p:nvPicPr>
          <p:cNvPr id="7" name="Obrázok 6" descr="Obrázok, na ktorom je snímka obrazovky, znak&#10;&#10;Automaticky generovaný popis">
            <a:extLst>
              <a:ext uri="{FF2B5EF4-FFF2-40B4-BE49-F238E27FC236}">
                <a16:creationId xmlns:a16="http://schemas.microsoft.com/office/drawing/2014/main" id="{E3471E3A-65DE-43CA-BDAB-B596693E4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681037"/>
            <a:ext cx="5372183" cy="44863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19760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9693CBDD-CA26-43BF-BFA2-F4038BDF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72" y="681036"/>
            <a:ext cx="5405133" cy="342914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3C25FC3-06E3-40D0-A2CD-6D9DAC30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sk-SK" dirty="0">
                <a:solidFill>
                  <a:srgbClr val="002060"/>
                </a:solidFill>
              </a:rPr>
              <a:t>Trénovanie </a:t>
            </a:r>
            <a:r>
              <a:rPr lang="sk-SK" dirty="0" err="1">
                <a:solidFill>
                  <a:srgbClr val="002060"/>
                </a:solidFill>
              </a:rPr>
              <a:t>UNet</a:t>
            </a:r>
            <a:endParaRPr lang="sk-SK" dirty="0">
              <a:solidFill>
                <a:srgbClr val="002060"/>
              </a:solidFill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CEB2C06-81C7-4AE7-A6A3-D470D20B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200" dirty="0" err="1"/>
              <a:t>Augmentácia</a:t>
            </a:r>
            <a:r>
              <a:rPr lang="sk-SK" sz="2200" dirty="0"/>
              <a:t> </a:t>
            </a:r>
          </a:p>
          <a:p>
            <a:pPr marL="0" indent="0">
              <a:buNone/>
            </a:pPr>
            <a:r>
              <a:rPr lang="sk-SK" sz="2200" dirty="0"/>
              <a:t>Úprava prevzatej architektúry</a:t>
            </a:r>
            <a:r>
              <a:rPr lang="sk-SK" sz="2200" baseline="30000" dirty="0">
                <a:solidFill>
                  <a:srgbClr val="002060"/>
                </a:solidFill>
              </a:rPr>
              <a:t>3</a:t>
            </a:r>
            <a:endParaRPr lang="sk-SK" sz="2200" dirty="0"/>
          </a:p>
          <a:p>
            <a:pPr marL="0" indent="0">
              <a:buNone/>
            </a:pPr>
            <a:r>
              <a:rPr lang="sk-SK" sz="2200" dirty="0"/>
              <a:t>Modely – RGB(BGR), LAB, HSV</a:t>
            </a:r>
          </a:p>
          <a:p>
            <a:pPr marL="0" indent="0">
              <a:buNone/>
            </a:pPr>
            <a:r>
              <a:rPr lang="sk-SK" sz="2200" dirty="0"/>
              <a:t>Experimentovanie </a:t>
            </a:r>
            <a:r>
              <a:rPr lang="sk-SK" sz="2200" dirty="0" err="1"/>
              <a:t>Dropout</a:t>
            </a:r>
            <a:r>
              <a:rPr lang="sk-SK" sz="2200" dirty="0"/>
              <a:t>, </a:t>
            </a:r>
            <a:r>
              <a:rPr lang="sk-SK" sz="2200" dirty="0" err="1"/>
              <a:t>Batch</a:t>
            </a:r>
            <a:r>
              <a:rPr lang="sk-SK" sz="2200" dirty="0"/>
              <a:t> + konverzia</a:t>
            </a:r>
          </a:p>
          <a:p>
            <a:pPr marL="0" indent="0">
              <a:buNone/>
            </a:pPr>
            <a:r>
              <a:rPr lang="sk-SK" sz="2200" dirty="0"/>
              <a:t>Metrika </a:t>
            </a:r>
            <a:r>
              <a:rPr lang="sk-SK" sz="2200" dirty="0" err="1"/>
              <a:t>evaluácie</a:t>
            </a:r>
            <a:r>
              <a:rPr lang="sk-SK" sz="2200" dirty="0"/>
              <a:t> </a:t>
            </a:r>
            <a:r>
              <a:rPr lang="sk-SK" sz="2200" dirty="0" err="1"/>
              <a:t>Dice</a:t>
            </a:r>
            <a:r>
              <a:rPr lang="sk-SK" sz="2200" dirty="0"/>
              <a:t>/</a:t>
            </a:r>
            <a:r>
              <a:rPr lang="sk-SK" sz="2200" dirty="0" err="1"/>
              <a:t>Jaccard</a:t>
            </a:r>
            <a:r>
              <a:rPr lang="sk-SK" sz="2200" dirty="0"/>
              <a:t> index</a:t>
            </a:r>
          </a:p>
          <a:p>
            <a:pPr marL="0" indent="0">
              <a:buNone/>
            </a:pPr>
            <a:r>
              <a:rPr lang="en-US" sz="2200" dirty="0"/>
              <a:t>Postprocessing </a:t>
            </a:r>
            <a:r>
              <a:rPr lang="sk-SK" sz="2200" dirty="0"/>
              <a:t>predikcií</a:t>
            </a:r>
          </a:p>
          <a:p>
            <a:pPr marL="0" indent="0">
              <a:buNone/>
            </a:pPr>
            <a:r>
              <a:rPr lang="sk-SK" sz="2200" dirty="0"/>
              <a:t>Google </a:t>
            </a:r>
            <a:r>
              <a:rPr lang="sk-SK" sz="2200" dirty="0" err="1"/>
              <a:t>Colab</a:t>
            </a:r>
            <a:r>
              <a:rPr lang="sk-SK" sz="2200" dirty="0"/>
              <a:t> + </a:t>
            </a:r>
            <a:r>
              <a:rPr lang="sk-SK" sz="2200" dirty="0" err="1"/>
              <a:t>Keras</a:t>
            </a:r>
            <a:endParaRPr lang="sk-SK" sz="2200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09877D7-C704-48C0-832A-75365F71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8</a:t>
            </a:fld>
            <a:r>
              <a:rPr lang="sk-SK" dirty="0"/>
              <a:t>/13</a:t>
            </a: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EA2F43B1-DEA7-403E-BE55-7FC97FBD6A75}"/>
              </a:ext>
            </a:extLst>
          </p:cNvPr>
          <p:cNvSpPr txBox="1"/>
          <p:nvPr/>
        </p:nvSpPr>
        <p:spPr>
          <a:xfrm>
            <a:off x="11249059" y="3516953"/>
            <a:ext cx="392546" cy="276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/>
              <a:t>[3]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BA41C06F-30C6-4759-A2A4-A1DBC7FACB41}"/>
              </a:ext>
            </a:extLst>
          </p:cNvPr>
          <p:cNvSpPr txBox="1"/>
          <p:nvPr/>
        </p:nvSpPr>
        <p:spPr>
          <a:xfrm>
            <a:off x="838200" y="6329317"/>
            <a:ext cx="5008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200" dirty="0"/>
              <a:t>[3] https://github.com/zhixuhao</a:t>
            </a:r>
            <a:endParaRPr lang="sk-SK" sz="1050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BE168552-E79B-4A35-BF54-A3B4FA436156}"/>
              </a:ext>
            </a:extLst>
          </p:cNvPr>
          <p:cNvSpPr txBox="1"/>
          <p:nvPr/>
        </p:nvSpPr>
        <p:spPr>
          <a:xfrm>
            <a:off x="7841672" y="4245119"/>
            <a:ext cx="199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Architektúra </a:t>
            </a:r>
            <a:r>
              <a:rPr lang="sk-SK" dirty="0" err="1"/>
              <a:t>UNet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3486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20C8A6-530E-4AF5-9833-B8AF8872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>
                <a:solidFill>
                  <a:srgbClr val="002060"/>
                </a:solidFill>
              </a:rPr>
              <a:t>Výsledky modelov</a:t>
            </a:r>
            <a:endParaRPr lang="sk-SK" dirty="0">
              <a:solidFill>
                <a:srgbClr val="002060"/>
              </a:solidFill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0ED34F1-AE80-478D-921D-29BE75894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200"/>
              <a:t>Natrénované farebné modely </a:t>
            </a:r>
          </a:p>
          <a:p>
            <a:pPr marL="0" indent="0">
              <a:buNone/>
            </a:pPr>
            <a:r>
              <a:rPr lang="sk-SK" sz="2200"/>
              <a:t>Modely  LAB, HSV &gt; RGB (Dice)</a:t>
            </a:r>
          </a:p>
          <a:p>
            <a:pPr marL="0" indent="0">
              <a:buNone/>
            </a:pPr>
            <a:r>
              <a:rPr lang="sk-SK" sz="2200"/>
              <a:t>Najlepší model práce -&gt; HSV</a:t>
            </a:r>
          </a:p>
          <a:p>
            <a:pPr marL="0" indent="0">
              <a:buNone/>
            </a:pPr>
            <a:r>
              <a:rPr lang="sk-SK" sz="2200"/>
              <a:t>Najlepší model dodatočne -&gt; LAB</a:t>
            </a:r>
          </a:p>
          <a:p>
            <a:pPr marL="0" indent="0">
              <a:buNone/>
            </a:pPr>
            <a:r>
              <a:rPr lang="sk-SK" sz="2200"/>
              <a:t>Pokračovanie v  dodatočnom trénovaní</a:t>
            </a:r>
            <a:endParaRPr lang="sk-SK" sz="2200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7C7FA091-555C-4AB1-8AED-81D4E8F07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8BE9E-CC05-415C-A757-8886686EC325}" type="slidenum">
              <a:rPr lang="sk-SK" smtClean="0"/>
              <a:t>9</a:t>
            </a:fld>
            <a:r>
              <a:rPr lang="sk-SK"/>
              <a:t>/13</a:t>
            </a:r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755D6263-2130-482A-86FD-C0B22D49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21" y="3409949"/>
            <a:ext cx="3660116" cy="2542742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C1592A9-A093-41A3-880A-B6A483C01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21" y="899926"/>
            <a:ext cx="3553516" cy="25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64613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484</Words>
  <Application>Microsoft Office PowerPoint</Application>
  <PresentationFormat>Širokouhlá</PresentationFormat>
  <Paragraphs>124</Paragraphs>
  <Slides>17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Symbol</vt:lpstr>
      <vt:lpstr>Motív Office</vt:lpstr>
      <vt:lpstr>Hlboké neurónové siete a metódy počítačového videnia aplikované pre medicínske dáta</vt:lpstr>
      <vt:lpstr>Zadanie a motivácia</vt:lpstr>
      <vt:lpstr>Súvisiaca práca2</vt:lpstr>
      <vt:lpstr>Dataset</vt:lpstr>
      <vt:lpstr>Návrh a problematika</vt:lpstr>
      <vt:lpstr>Návrh a problematika</vt:lpstr>
      <vt:lpstr>Anotačný nástroj</vt:lpstr>
      <vt:lpstr>Trénovanie UNet</vt:lpstr>
      <vt:lpstr>Výsledky modelov</vt:lpstr>
      <vt:lpstr>Výsledky segmentácie</vt:lpstr>
      <vt:lpstr>Výsledky segmentácie</vt:lpstr>
      <vt:lpstr>Kĺzavé okno</vt:lpstr>
      <vt:lpstr>Zhodnotenie</vt:lpstr>
      <vt:lpstr>Ďalšia práca</vt:lpstr>
      <vt:lpstr>Výsledky segmentácie</vt:lpstr>
      <vt:lpstr>Výsledky segmentácie</vt:lpstr>
      <vt:lpstr>Workflow práce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Hlboké Neurónové siete a metódy počítačového videnia aplikované na medicínske dáta</dc:title>
  <dc:creator>Pavol Grofčík</dc:creator>
  <cp:lastModifiedBy>Pavol Grofčík</cp:lastModifiedBy>
  <cp:revision>30</cp:revision>
  <dcterms:created xsi:type="dcterms:W3CDTF">2020-06-09T18:06:19Z</dcterms:created>
  <dcterms:modified xsi:type="dcterms:W3CDTF">2020-06-16T13:45:33Z</dcterms:modified>
</cp:coreProperties>
</file>